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663" r:id="rId2"/>
    <p:sldId id="665" r:id="rId3"/>
    <p:sldId id="666" r:id="rId4"/>
    <p:sldId id="642" r:id="rId5"/>
    <p:sldId id="672" r:id="rId6"/>
    <p:sldId id="673" r:id="rId7"/>
    <p:sldId id="641" r:id="rId8"/>
    <p:sldId id="643" r:id="rId9"/>
    <p:sldId id="651" r:id="rId10"/>
    <p:sldId id="640" r:id="rId11"/>
    <p:sldId id="674" r:id="rId12"/>
    <p:sldId id="676" r:id="rId13"/>
    <p:sldId id="639" r:id="rId14"/>
    <p:sldId id="675" r:id="rId15"/>
  </p:sldIdLst>
  <p:sldSz cx="9144000" cy="6858000" type="screen4x3"/>
  <p:notesSz cx="7010400" cy="9296400"/>
  <p:defaultTextStyle>
    <a:defPPr>
      <a:defRPr lang="en-US"/>
    </a:defPPr>
    <a:lvl1pPr algn="l" rtl="0" fontAlgn="base">
      <a:spcBef>
        <a:spcPct val="0"/>
      </a:spcBef>
      <a:spcAft>
        <a:spcPct val="0"/>
      </a:spcAft>
      <a:defRPr u="sng" kern="1200">
        <a:solidFill>
          <a:srgbClr val="FF0000"/>
        </a:solidFill>
        <a:latin typeface="Cooper Black" pitchFamily="18" charset="0"/>
        <a:ea typeface="+mn-ea"/>
        <a:cs typeface="+mn-cs"/>
      </a:defRPr>
    </a:lvl1pPr>
    <a:lvl2pPr marL="457011" algn="l" rtl="0" fontAlgn="base">
      <a:spcBef>
        <a:spcPct val="0"/>
      </a:spcBef>
      <a:spcAft>
        <a:spcPct val="0"/>
      </a:spcAft>
      <a:defRPr u="sng" kern="1200">
        <a:solidFill>
          <a:srgbClr val="FF0000"/>
        </a:solidFill>
        <a:latin typeface="Cooper Black" pitchFamily="18" charset="0"/>
        <a:ea typeface="+mn-ea"/>
        <a:cs typeface="+mn-cs"/>
      </a:defRPr>
    </a:lvl2pPr>
    <a:lvl3pPr marL="914021" algn="l" rtl="0" fontAlgn="base">
      <a:spcBef>
        <a:spcPct val="0"/>
      </a:spcBef>
      <a:spcAft>
        <a:spcPct val="0"/>
      </a:spcAft>
      <a:defRPr u="sng" kern="1200">
        <a:solidFill>
          <a:srgbClr val="FF0000"/>
        </a:solidFill>
        <a:latin typeface="Cooper Black" pitchFamily="18" charset="0"/>
        <a:ea typeface="+mn-ea"/>
        <a:cs typeface="+mn-cs"/>
      </a:defRPr>
    </a:lvl3pPr>
    <a:lvl4pPr marL="1371032" algn="l" rtl="0" fontAlgn="base">
      <a:spcBef>
        <a:spcPct val="0"/>
      </a:spcBef>
      <a:spcAft>
        <a:spcPct val="0"/>
      </a:spcAft>
      <a:defRPr u="sng" kern="1200">
        <a:solidFill>
          <a:srgbClr val="FF0000"/>
        </a:solidFill>
        <a:latin typeface="Cooper Black" pitchFamily="18" charset="0"/>
        <a:ea typeface="+mn-ea"/>
        <a:cs typeface="+mn-cs"/>
      </a:defRPr>
    </a:lvl4pPr>
    <a:lvl5pPr marL="1828041" algn="l" rtl="0" fontAlgn="base">
      <a:spcBef>
        <a:spcPct val="0"/>
      </a:spcBef>
      <a:spcAft>
        <a:spcPct val="0"/>
      </a:spcAft>
      <a:defRPr u="sng" kern="1200">
        <a:solidFill>
          <a:srgbClr val="FF0000"/>
        </a:solidFill>
        <a:latin typeface="Cooper Black" pitchFamily="18" charset="0"/>
        <a:ea typeface="+mn-ea"/>
        <a:cs typeface="+mn-cs"/>
      </a:defRPr>
    </a:lvl5pPr>
    <a:lvl6pPr marL="2285052" algn="l" defTabSz="914021" rtl="0" eaLnBrk="1" latinLnBrk="0" hangingPunct="1">
      <a:defRPr u="sng" kern="1200">
        <a:solidFill>
          <a:srgbClr val="FF0000"/>
        </a:solidFill>
        <a:latin typeface="Cooper Black" pitchFamily="18" charset="0"/>
        <a:ea typeface="+mn-ea"/>
        <a:cs typeface="+mn-cs"/>
      </a:defRPr>
    </a:lvl6pPr>
    <a:lvl7pPr marL="2742062" algn="l" defTabSz="914021" rtl="0" eaLnBrk="1" latinLnBrk="0" hangingPunct="1">
      <a:defRPr u="sng" kern="1200">
        <a:solidFill>
          <a:srgbClr val="FF0000"/>
        </a:solidFill>
        <a:latin typeface="Cooper Black" pitchFamily="18" charset="0"/>
        <a:ea typeface="+mn-ea"/>
        <a:cs typeface="+mn-cs"/>
      </a:defRPr>
    </a:lvl7pPr>
    <a:lvl8pPr marL="3199072" algn="l" defTabSz="914021" rtl="0" eaLnBrk="1" latinLnBrk="0" hangingPunct="1">
      <a:defRPr u="sng" kern="1200">
        <a:solidFill>
          <a:srgbClr val="FF0000"/>
        </a:solidFill>
        <a:latin typeface="Cooper Black" pitchFamily="18" charset="0"/>
        <a:ea typeface="+mn-ea"/>
        <a:cs typeface="+mn-cs"/>
      </a:defRPr>
    </a:lvl8pPr>
    <a:lvl9pPr marL="3656083" algn="l" defTabSz="914021" rtl="0" eaLnBrk="1" latinLnBrk="0" hangingPunct="1">
      <a:defRPr u="sng" kern="1200">
        <a:solidFill>
          <a:srgbClr val="FF0000"/>
        </a:solidFill>
        <a:latin typeface="Cooper Black"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6600"/>
    <a:srgbClr val="FF6600"/>
    <a:srgbClr val="FFCC00"/>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79" autoAdjust="0"/>
    <p:restoredTop sz="94617" autoAdjust="0"/>
  </p:normalViewPr>
  <p:slideViewPr>
    <p:cSldViewPr>
      <p:cViewPr varScale="1">
        <p:scale>
          <a:sx n="101" d="100"/>
          <a:sy n="101" d="100"/>
        </p:scale>
        <p:origin x="-183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0" y="14"/>
            <a:ext cx="306055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5" tIns="46527" rIns="93055" bIns="46527" numCol="1" anchor="t" anchorCtr="0" compatLnSpc="1">
            <a:prstTxWarp prst="textNoShape">
              <a:avLst/>
            </a:prstTxWarp>
          </a:bodyPr>
          <a:lstStyle>
            <a:lvl1pPr defTabSz="930275">
              <a:defRPr sz="1200" u="none">
                <a:solidFill>
                  <a:schemeClr val="tx1"/>
                </a:solidFill>
                <a:latin typeface="Times New Roman" charset="0"/>
              </a:defRPr>
            </a:lvl1pPr>
          </a:lstStyle>
          <a:p>
            <a:endParaRPr lang="en-US"/>
          </a:p>
        </p:txBody>
      </p:sp>
      <p:sp>
        <p:nvSpPr>
          <p:cNvPr id="16387" name="Rectangle 3"/>
          <p:cNvSpPr>
            <a:spLocks noGrp="1" noChangeArrowheads="1"/>
          </p:cNvSpPr>
          <p:nvPr>
            <p:ph type="dt" sz="quarter" idx="1"/>
          </p:nvPr>
        </p:nvSpPr>
        <p:spPr bwMode="auto">
          <a:xfrm>
            <a:off x="3977429" y="14"/>
            <a:ext cx="3063804"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5" tIns="46527" rIns="93055" bIns="46527" numCol="1" anchor="t" anchorCtr="0" compatLnSpc="1">
            <a:prstTxWarp prst="textNoShape">
              <a:avLst/>
            </a:prstTxWarp>
          </a:bodyPr>
          <a:lstStyle>
            <a:lvl1pPr algn="r" defTabSz="930275">
              <a:defRPr sz="1200" u="none">
                <a:solidFill>
                  <a:schemeClr val="tx1"/>
                </a:solidFill>
                <a:latin typeface="Times New Roman" charset="0"/>
              </a:defRPr>
            </a:lvl1pPr>
          </a:lstStyle>
          <a:p>
            <a:endParaRPr lang="en-US"/>
          </a:p>
        </p:txBody>
      </p:sp>
      <p:sp>
        <p:nvSpPr>
          <p:cNvPr id="16388" name="Rectangle 4"/>
          <p:cNvSpPr>
            <a:spLocks noGrp="1" noChangeArrowheads="1"/>
          </p:cNvSpPr>
          <p:nvPr>
            <p:ph type="ftr" sz="quarter" idx="2"/>
          </p:nvPr>
        </p:nvSpPr>
        <p:spPr bwMode="auto">
          <a:xfrm>
            <a:off x="10" y="8843963"/>
            <a:ext cx="3060559"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5" tIns="46527" rIns="93055" bIns="46527" numCol="1" anchor="b" anchorCtr="0" compatLnSpc="1">
            <a:prstTxWarp prst="textNoShape">
              <a:avLst/>
            </a:prstTxWarp>
          </a:bodyPr>
          <a:lstStyle>
            <a:lvl1pPr defTabSz="930275">
              <a:defRPr sz="1200" u="none">
                <a:solidFill>
                  <a:schemeClr val="tx1"/>
                </a:solidFill>
                <a:latin typeface="Times New Roman" charset="0"/>
              </a:defRPr>
            </a:lvl1pPr>
          </a:lstStyle>
          <a:p>
            <a:endParaRPr lang="en-US"/>
          </a:p>
        </p:txBody>
      </p:sp>
      <p:sp>
        <p:nvSpPr>
          <p:cNvPr id="16389" name="Rectangle 5"/>
          <p:cNvSpPr>
            <a:spLocks noGrp="1" noChangeArrowheads="1"/>
          </p:cNvSpPr>
          <p:nvPr>
            <p:ph type="sldNum" sz="quarter" idx="3"/>
          </p:nvPr>
        </p:nvSpPr>
        <p:spPr bwMode="auto">
          <a:xfrm>
            <a:off x="3977429" y="8843963"/>
            <a:ext cx="3063804"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5" tIns="46527" rIns="93055" bIns="46527" numCol="1" anchor="b" anchorCtr="0" compatLnSpc="1">
            <a:prstTxWarp prst="textNoShape">
              <a:avLst/>
            </a:prstTxWarp>
          </a:bodyPr>
          <a:lstStyle>
            <a:lvl1pPr algn="r" defTabSz="930275">
              <a:defRPr sz="1200" u="none">
                <a:solidFill>
                  <a:schemeClr val="tx1"/>
                </a:solidFill>
                <a:latin typeface="Times New Roman" charset="0"/>
              </a:defRPr>
            </a:lvl1pPr>
          </a:lstStyle>
          <a:p>
            <a:fld id="{B7932470-9711-460F-A8AE-F2AADC017CAF}" type="slidenum">
              <a:rPr lang="en-US"/>
              <a:pPr/>
              <a:t>‹#›</a:t>
            </a:fld>
            <a:endParaRPr lang="en-US"/>
          </a:p>
        </p:txBody>
      </p:sp>
    </p:spTree>
    <p:extLst>
      <p:ext uri="{BB962C8B-B14F-4D97-AF65-F5344CB8AC3E}">
        <p14:creationId xmlns:p14="http://schemas.microsoft.com/office/powerpoint/2010/main" val="274333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303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55" tIns="46527" rIns="93055" bIns="46527" numCol="1" anchor="t" anchorCtr="0" compatLnSpc="1">
            <a:prstTxWarp prst="textNoShape">
              <a:avLst/>
            </a:prstTxWarp>
          </a:bodyPr>
          <a:lstStyle>
            <a:lvl1pPr defTabSz="930275">
              <a:defRPr sz="1200" u="none">
                <a:solidFill>
                  <a:schemeClr val="tx1"/>
                </a:solidFill>
                <a:latin typeface="Times New Roman" charset="0"/>
              </a:defRPr>
            </a:lvl1pPr>
          </a:lstStyle>
          <a:p>
            <a:endParaRPr lang="en-US"/>
          </a:p>
        </p:txBody>
      </p:sp>
      <p:sp>
        <p:nvSpPr>
          <p:cNvPr id="33795" name="Rectangle 3"/>
          <p:cNvSpPr>
            <a:spLocks noGrp="1" noChangeArrowheads="1"/>
          </p:cNvSpPr>
          <p:nvPr>
            <p:ph type="dt" idx="1"/>
          </p:nvPr>
        </p:nvSpPr>
        <p:spPr bwMode="auto">
          <a:xfrm>
            <a:off x="3970938" y="0"/>
            <a:ext cx="303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55" tIns="46527" rIns="93055" bIns="46527" numCol="1" anchor="t" anchorCtr="0" compatLnSpc="1">
            <a:prstTxWarp prst="textNoShape">
              <a:avLst/>
            </a:prstTxWarp>
          </a:bodyPr>
          <a:lstStyle>
            <a:lvl1pPr algn="r" defTabSz="930275">
              <a:defRPr sz="1200" u="none">
                <a:solidFill>
                  <a:schemeClr val="tx1"/>
                </a:solidFill>
                <a:latin typeface="Times New Roman" charset="0"/>
              </a:defRPr>
            </a:lvl1pPr>
          </a:lstStyle>
          <a:p>
            <a:endParaRPr lang="en-US"/>
          </a:p>
        </p:txBody>
      </p:sp>
      <p:sp>
        <p:nvSpPr>
          <p:cNvPr id="33796" name="Rectangle 4"/>
          <p:cNvSpPr>
            <a:spLocks noGrp="1" noRot="1" noChangeAspect="1" noChangeArrowheads="1" noTextEdit="1"/>
          </p:cNvSpPr>
          <p:nvPr>
            <p:ph type="sldImg" idx="2"/>
          </p:nvPr>
        </p:nvSpPr>
        <p:spPr bwMode="auto">
          <a:xfrm>
            <a:off x="1173163" y="685800"/>
            <a:ext cx="4673600" cy="3505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936344" y="4419600"/>
            <a:ext cx="513771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55" tIns="46527" rIns="93055" bIns="465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1" y="8839204"/>
            <a:ext cx="303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55" tIns="46527" rIns="93055" bIns="46527" numCol="1" anchor="b" anchorCtr="0" compatLnSpc="1">
            <a:prstTxWarp prst="textNoShape">
              <a:avLst/>
            </a:prstTxWarp>
          </a:bodyPr>
          <a:lstStyle>
            <a:lvl1pPr defTabSz="930275">
              <a:defRPr sz="1200" u="none">
                <a:solidFill>
                  <a:schemeClr val="tx1"/>
                </a:solidFill>
                <a:latin typeface="Times New Roman" charset="0"/>
              </a:defRPr>
            </a:lvl1pPr>
          </a:lstStyle>
          <a:p>
            <a:endParaRPr lang="en-US"/>
          </a:p>
        </p:txBody>
      </p:sp>
      <p:sp>
        <p:nvSpPr>
          <p:cNvPr id="33799" name="Rectangle 7"/>
          <p:cNvSpPr>
            <a:spLocks noGrp="1" noChangeArrowheads="1"/>
          </p:cNvSpPr>
          <p:nvPr>
            <p:ph type="sldNum" sz="quarter" idx="5"/>
          </p:nvPr>
        </p:nvSpPr>
        <p:spPr bwMode="auto">
          <a:xfrm>
            <a:off x="3970938" y="8839204"/>
            <a:ext cx="303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55" tIns="46527" rIns="93055" bIns="46527" numCol="1" anchor="b" anchorCtr="0" compatLnSpc="1">
            <a:prstTxWarp prst="textNoShape">
              <a:avLst/>
            </a:prstTxWarp>
          </a:bodyPr>
          <a:lstStyle>
            <a:lvl1pPr algn="r" defTabSz="930275">
              <a:defRPr sz="1200" u="none">
                <a:solidFill>
                  <a:schemeClr val="tx1"/>
                </a:solidFill>
                <a:latin typeface="Times New Roman" charset="0"/>
              </a:defRPr>
            </a:lvl1pPr>
          </a:lstStyle>
          <a:p>
            <a:fld id="{08D5007E-E854-4DF3-9F05-802993DBE32E}" type="slidenum">
              <a:rPr lang="en-US"/>
              <a:pPr/>
              <a:t>‹#›</a:t>
            </a:fld>
            <a:endParaRPr lang="en-US"/>
          </a:p>
        </p:txBody>
      </p:sp>
    </p:spTree>
    <p:extLst>
      <p:ext uri="{BB962C8B-B14F-4D97-AF65-F5344CB8AC3E}">
        <p14:creationId xmlns:p14="http://schemas.microsoft.com/office/powerpoint/2010/main" val="23175933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011" algn="l" rtl="0" fontAlgn="base">
      <a:spcBef>
        <a:spcPct val="30000"/>
      </a:spcBef>
      <a:spcAft>
        <a:spcPct val="0"/>
      </a:spcAft>
      <a:defRPr sz="1200" kern="1200">
        <a:solidFill>
          <a:schemeClr val="tx1"/>
        </a:solidFill>
        <a:latin typeface="Times New Roman" charset="0"/>
        <a:ea typeface="+mn-ea"/>
        <a:cs typeface="+mn-cs"/>
      </a:defRPr>
    </a:lvl2pPr>
    <a:lvl3pPr marL="914021" algn="l" rtl="0" fontAlgn="base">
      <a:spcBef>
        <a:spcPct val="30000"/>
      </a:spcBef>
      <a:spcAft>
        <a:spcPct val="0"/>
      </a:spcAft>
      <a:defRPr sz="1200" kern="1200">
        <a:solidFill>
          <a:schemeClr val="tx1"/>
        </a:solidFill>
        <a:latin typeface="Times New Roman" charset="0"/>
        <a:ea typeface="+mn-ea"/>
        <a:cs typeface="+mn-cs"/>
      </a:defRPr>
    </a:lvl3pPr>
    <a:lvl4pPr marL="1371032" algn="l" rtl="0" fontAlgn="base">
      <a:spcBef>
        <a:spcPct val="30000"/>
      </a:spcBef>
      <a:spcAft>
        <a:spcPct val="0"/>
      </a:spcAft>
      <a:defRPr sz="1200" kern="1200">
        <a:solidFill>
          <a:schemeClr val="tx1"/>
        </a:solidFill>
        <a:latin typeface="Times New Roman" charset="0"/>
        <a:ea typeface="+mn-ea"/>
        <a:cs typeface="+mn-cs"/>
      </a:defRPr>
    </a:lvl4pPr>
    <a:lvl5pPr marL="1828041" algn="l" rtl="0" fontAlgn="base">
      <a:spcBef>
        <a:spcPct val="30000"/>
      </a:spcBef>
      <a:spcAft>
        <a:spcPct val="0"/>
      </a:spcAft>
      <a:defRPr sz="1200" kern="1200">
        <a:solidFill>
          <a:schemeClr val="tx1"/>
        </a:solidFill>
        <a:latin typeface="Times New Roman" charset="0"/>
        <a:ea typeface="+mn-ea"/>
        <a:cs typeface="+mn-cs"/>
      </a:defRPr>
    </a:lvl5pPr>
    <a:lvl6pPr marL="2285052" algn="l" defTabSz="914021" rtl="0" eaLnBrk="1" latinLnBrk="0" hangingPunct="1">
      <a:defRPr sz="1200" kern="1200">
        <a:solidFill>
          <a:schemeClr val="tx1"/>
        </a:solidFill>
        <a:latin typeface="+mn-lt"/>
        <a:ea typeface="+mn-ea"/>
        <a:cs typeface="+mn-cs"/>
      </a:defRPr>
    </a:lvl6pPr>
    <a:lvl7pPr marL="2742062" algn="l" defTabSz="914021" rtl="0" eaLnBrk="1" latinLnBrk="0" hangingPunct="1">
      <a:defRPr sz="1200" kern="1200">
        <a:solidFill>
          <a:schemeClr val="tx1"/>
        </a:solidFill>
        <a:latin typeface="+mn-lt"/>
        <a:ea typeface="+mn-ea"/>
        <a:cs typeface="+mn-cs"/>
      </a:defRPr>
    </a:lvl7pPr>
    <a:lvl8pPr marL="3199072" algn="l" defTabSz="914021" rtl="0" eaLnBrk="1" latinLnBrk="0" hangingPunct="1">
      <a:defRPr sz="1200" kern="1200">
        <a:solidFill>
          <a:schemeClr val="tx1"/>
        </a:solidFill>
        <a:latin typeface="+mn-lt"/>
        <a:ea typeface="+mn-ea"/>
        <a:cs typeface="+mn-cs"/>
      </a:defRPr>
    </a:lvl8pPr>
    <a:lvl9pPr marL="3656083" algn="l" defTabSz="914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3E9BC5-BAE8-4551-95A5-BE9972445191}" type="slidenum">
              <a:rPr lang="en-US">
                <a:solidFill>
                  <a:prstClr val="white"/>
                </a:solidFill>
              </a:rPr>
              <a:pPr/>
              <a:t>13</a:t>
            </a:fld>
            <a:endParaRPr lang="en-US">
              <a:solidFill>
                <a:prstClr val="white"/>
              </a:solidFill>
            </a:endParaRPr>
          </a:p>
        </p:txBody>
      </p:sp>
      <p:sp>
        <p:nvSpPr>
          <p:cNvPr id="115714" name="Rectangle 2"/>
          <p:cNvSpPr>
            <a:spLocks noGrp="1" noRot="1" noChangeAspect="1" noChangeArrowheads="1"/>
          </p:cNvSpPr>
          <p:nvPr>
            <p:ph type="sldImg"/>
          </p:nvPr>
        </p:nvSpPr>
        <p:spPr bwMode="auto">
          <a:xfrm>
            <a:off x="1169988" y="685800"/>
            <a:ext cx="4673600" cy="350520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934720" y="4418767"/>
            <a:ext cx="5140960" cy="4191716"/>
          </a:xfrm>
          <a:prstGeom prst="rect">
            <a:avLst/>
          </a:prstGeom>
          <a:solidFill>
            <a:srgbClr val="FFFFFF"/>
          </a:solidFill>
          <a:ln>
            <a:solidFill>
              <a:srgbClr val="000000"/>
            </a:solidFill>
            <a:miter lim="800000"/>
            <a:headEnd/>
            <a:tailEnd/>
          </a:ln>
        </p:spPr>
        <p:txBody>
          <a:bodyPr lIns="92282" tIns="46140" rIns="92282" bIns="46140"/>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000000"/>
              </a:solidFill>
            </a:endParaRPr>
          </a:p>
        </p:txBody>
      </p:sp>
      <p:sp>
        <p:nvSpPr>
          <p:cNvPr id="19" name="Footer Placeholder 18"/>
          <p:cNvSpPr>
            <a:spLocks noGrp="1"/>
          </p:cNvSpPr>
          <p:nvPr>
            <p:ph type="ftr" sz="quarter" idx="11"/>
          </p:nvPr>
        </p:nvSpPr>
        <p:spPr/>
        <p:txBody>
          <a:bodyPr/>
          <a:lstStyle/>
          <a:p>
            <a:endParaRPr lang="en-US">
              <a:solidFill>
                <a:srgbClr val="000000"/>
              </a:solidFill>
            </a:endParaRPr>
          </a:p>
        </p:txBody>
      </p:sp>
      <p:sp>
        <p:nvSpPr>
          <p:cNvPr id="27" name="Slide Number Placeholder 26"/>
          <p:cNvSpPr>
            <a:spLocks noGrp="1"/>
          </p:cNvSpPr>
          <p:nvPr>
            <p:ph type="sldNum" sz="quarter" idx="12"/>
          </p:nvPr>
        </p:nvSpPr>
        <p:spPr/>
        <p:txBody>
          <a:bodyPr/>
          <a:lstStyle/>
          <a:p>
            <a:fld id="{EB7B4253-26A2-4221-9E4B-47692646505D}" type="slidenum">
              <a:rPr lang="en-US" smtClean="0">
                <a:solidFill>
                  <a:srgbClr val="000000"/>
                </a:solidFill>
              </a: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090C5815-1420-49D2-A146-3E256D60AE5A}"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EAC79FFD-7991-4485-906D-D9786CAFDC9F}"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87F8E624-1E5B-4477-BC59-0AA456E9F90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6D7FDC4-52B6-498E-B046-EDE572FC9186}" type="slidenum">
              <a:rPr lang="en-US" smtClean="0">
                <a:solidFill>
                  <a:srgbClr val="000000"/>
                </a:solidFill>
              </a: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2497992A-48CD-4551-A01C-317A3B1DB400}"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784960A6-93A6-486E-BCF3-E76E5803538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21C16C35-5AE4-40C4-AE62-1EF5BB266152}"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1E1E8919-E702-4023-8669-04A4A0D9249C}"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5B737A0A-10E3-4BC4-88F0-E6DB7EAE1967}"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01ABD3F-B7B1-4B98-9007-E17BCD7808C3}" type="slidenum">
              <a:rPr lang="en-US" smtClean="0">
                <a:solidFill>
                  <a:srgbClr val="000000"/>
                </a:solidFill>
              </a:rPr>
              <a:pPr/>
              <a:t>‹#›</a:t>
            </a:fld>
            <a:endParaRPr lang="en-US">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smtClean="0">
              <a:solidFill>
                <a:srgbClr val="000000"/>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smtClean="0">
              <a:solidFill>
                <a:srgbClr val="000000"/>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22C0E5-4F96-418A-B3C7-04BA43045EEB}" type="slidenum">
              <a:rPr lang="en-US" smtClean="0">
                <a:solidFill>
                  <a:srgbClr val="000000"/>
                </a:solidFill>
              </a:rPr>
              <a:pPr/>
              <a:t>‹#›</a:t>
            </a:fld>
            <a:endParaRPr lang="en-US" smtClean="0">
              <a:solidFill>
                <a:srgbClr val="000000"/>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ahaak@holton.k12.mi.us" TargetMode="External"/><Relationship Id="rId2" Type="http://schemas.openxmlformats.org/officeDocument/2006/relationships/hyperlink" Target="mailto:teechur@hotmail.com" TargetMode="External"/><Relationship Id="rId1" Type="http://schemas.openxmlformats.org/officeDocument/2006/relationships/slideLayout" Target="../slideLayouts/slideLayout7.xml"/><Relationship Id="rId4" Type="http://schemas.openxmlformats.org/officeDocument/2006/relationships/hyperlink" Target="http://teechur.weebl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urasma.com/become-a-partner" TargetMode="External"/><Relationship Id="rId1" Type="http://schemas.openxmlformats.org/officeDocument/2006/relationships/slideLayout" Target="../slideLayouts/slideLayout7.xml"/><Relationship Id="rId4" Type="http://schemas.openxmlformats.org/officeDocument/2006/relationships/hyperlink" Target="http://www.aurasma.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rezi.com/wd4iz9dhiuak/aurasma-for-the-classroom/?html5=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Now to Make Your Own AR!</a:t>
            </a:r>
            <a:endParaRPr lang="en-US" u="none" dirty="0">
              <a:solidFill>
                <a:srgbClr val="00206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24" y="1447800"/>
            <a:ext cx="79533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172825" y="2789481"/>
            <a:ext cx="89915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--Click on “Plugins” then “Augment </a:t>
            </a:r>
            <a:r>
              <a:rPr lang="en-US" sz="2000" b="1" u="none" dirty="0" err="1" smtClean="0">
                <a:solidFill>
                  <a:schemeClr val="tx1"/>
                </a:solidFill>
                <a:latin typeface="+mn-lt"/>
                <a:sym typeface="Wingdings" pitchFamily="2" charset="2"/>
              </a:rPr>
              <a:t>Uploader</a:t>
            </a:r>
            <a:r>
              <a:rPr lang="en-US" sz="2000" b="1" u="none" dirty="0" smtClean="0">
                <a:solidFill>
                  <a:schemeClr val="tx1"/>
                </a:solidFill>
                <a:latin typeface="+mn-lt"/>
                <a:sym typeface="Wingdings" pitchFamily="2" charset="2"/>
              </a:rPr>
              <a:t>”</a:t>
            </a:r>
          </a:p>
        </p:txBody>
      </p:sp>
      <p:cxnSp>
        <p:nvCxnSpPr>
          <p:cNvPr id="6" name="Straight Arrow Connector 5"/>
          <p:cNvCxnSpPr/>
          <p:nvPr/>
        </p:nvCxnSpPr>
        <p:spPr>
          <a:xfrm flipV="1">
            <a:off x="2171306" y="1819276"/>
            <a:ext cx="1125718" cy="97020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34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2379"/>
            <a:ext cx="7110413" cy="652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204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399" y="76200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You Think THAT’S Interactive?! </a:t>
            </a:r>
            <a:endParaRPr lang="en-US" u="none" dirty="0">
              <a:solidFill>
                <a:srgbClr val="002060"/>
              </a:solidFill>
            </a:endParaRPr>
          </a:p>
        </p:txBody>
      </p:sp>
      <p:sp>
        <p:nvSpPr>
          <p:cNvPr id="3" name="Rectangle 5"/>
          <p:cNvSpPr>
            <a:spLocks noChangeArrowheads="1"/>
          </p:cNvSpPr>
          <p:nvPr/>
        </p:nvSpPr>
        <p:spPr bwMode="auto">
          <a:xfrm>
            <a:off x="152399" y="1673423"/>
            <a:ext cx="89915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--What does the future hold for Augmented Reality?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514600"/>
            <a:ext cx="40100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971800"/>
            <a:ext cx="461868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524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3733800" cy="3733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567653"/>
            <a:ext cx="4562475" cy="2495550"/>
          </a:xfrm>
          <a:prstGeom prst="rect">
            <a:avLst/>
          </a:prstGeom>
        </p:spPr>
      </p:pic>
    </p:spTree>
    <p:extLst>
      <p:ext uri="{BB962C8B-B14F-4D97-AF65-F5344CB8AC3E}">
        <p14:creationId xmlns:p14="http://schemas.microsoft.com/office/powerpoint/2010/main" val="41330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QERUUEhISFRUUFBYXFxgUGBgWFBgXFxcXFRUYFx0YHiceGRwjGhgXHzAgIycpLC4sFx4xNTArNSYtLikBCQoKDgwOGg8PGi0lHyQpLSwqLzUqNSkpNSosKSwsKSksLCwpLCwsKSksKSwsLCwqLCopLCksLCwqLCksLCwpKf/AABEIAMABBgMBIgACEQEDEQH/xAAcAAABBQEBAQAAAAAAAAAAAAAAAgMEBQYBBwj/xABJEAACAQIEAgYHBQUGBQIHAAABAhEAAwQSITETQQUGIlFh0RQyUlNxkZIHQoGisSMzgqHSJGJys8HwFUNzssNE4RY0Y3STo8L/xAAZAQEBAQEBAQAAAAAAAAAAAAAAAQIDBAX/xAAuEQACAQIEBAMJAQEAAAAAAAAAARECIQMSUWExQXGhBBPwIjKBkbHB0eHxFFL/2gAMAwEAAhEDEQA/APcaS10ASSAO86CqDr+10YC8bOfNCzw5zi3nXiZY1nJm/CawnWMdHixdGALZjbs5uES2HA9ItZTdk/vJ2nXevXgeG81JzxccJ043txscMTFyT0PXKK83xnWLE2cRcw1zFlbS4m2rYlktZravYN0KYXIMz6BiNKhWuueIfMt3GixaS3faziOGg9KKXCqHtKV2jsqATNbXga2pTXfn8O3H4E/0U6HqtFeU4frxjONbN1+0xtDgW+GGlrYOR7VxRd7TQeIjEAHwirbqH1mxOJvBbl5bitYL3Fm3mtvmAAAtqCg3XI5LaA1K/BYlFLqbVhT4impwpN8bgkCRJ2HM/ClV5B0Tad8datjFvxRjseCYtm4g4ZGeCsAuFI1BAy6ARQnXvGsizfVCtqULcJVvOLz2yWBUl/VC5bcETNdH4CqYpqX01/BleJXNerfk9dNwAgSJOw5mN4pVYXrliAuNwDPfGG/ZYmbnYOSVt6AuCok6SRz76zmG69458pa6qMFtG2GFtFxAa4y5yrKXfMABFuI3rnR4OqulVUtem19jVXiFS2mvUHrtANeP47rPibtvE2nxLOWsYhv2PCZALZmCuRb1gZQV7ckzoRvXpvVq4Gwtkrd4o4a9vs6xp90Aabad1YxvDVYNKdTNYeKq3CLOqnpu7ilZPRktuIObOY1DIRGuxUXF+LKeUG2orynYoMNiMaW7dq2q9r2Z9Q5BAc/fiddJIkgZi0vSGPUKPRkZtZJZQD3Tlbs8+R5DWSRJxnXPCWXKXL6qwMEQxgzB2HfVh0b0paxKZ7Lh1mJE76Hn8RUlHSrCrpWZ0uOhzou5da3N9FR59VTIAgc5Osz+mu5mUUVTmRukXcWn4ZUXMrC3m9XOQck6jTNHOqC30njmiLVjtFiMroZSNBOfUglQSByGhzQugx2AS+mS4oZZBIOxKkMJ/ECs3f6LwfR9wXbtwrJBt5tcuUgtBAkyTzOxgaVUm3CI2ldj69L4nMuRbN2bKkhXtjtkAyO1JGoPdG0k1K6MxuLd14tm2lsgEme3s2mUMcpmO+IO89mh6K6P6LxDKlhyzaEAO/3Bpv3KIHgojYRb4PqPYtXVuAuchDICRAYEkmYkyeR21jcydLps0E0+BoqKKKhTMYnpHHJcZAljtG4LUsoZgGYqYLiYtlZHeh2DSrrY3GQBktcTiTkzJ+6gantSBmnaTpHjU7pvoa3fGa4zLlVxmUwQGEE/EbjxAOsCqd+gej3LCVkiCFaCNeUa8ojnqNZNASLfS2NdiFw9qAxU5nXs6aeq5zQSJ21BH94aQVU9FdXbNhs9oHVY3kQTm0nb/XnMCLagCmcbn4b8OM+Rsk7ZoOWfCYp6uMwAJOgGpoDNri+kedi163Jl9XLoJz+1zjQD70wLbo83+zxQoHD7URIuZu8HUZY5ct9dFjpiyTHESe6dflUpHBAI1B1FAKooooCD0z0vbwllr13METLOUZj2mCjQeJFUlzr1hUlTbvh+IE4XBYXSzKXQ5NzmCmD37xUrrz0bcxOCuWrK5nY24AIB7N1GJltNACfwqFb6jTiFxF3EtcureRyciqCttHREhTA9cktzPIV68KnByTiO9/tHLqcK3XmilernbnX/AAsHsXiDKgm02R7irJshogvpEbSIpjAfaHYezbe9buKSi3HC22dLSE5VdjHqHkw3gmIpz/4AWQhxFw4ZbzX0s5V0uNmPr+sVDMSB/M1At/ZaAEBxAYqi2yWw9pzw0PYyZ5CNEgtrI5aV2S8LHF9/wYbxtPXzLPH9e8OnEZLd64bYuKHW0xts9sSyC4AYjmdtDvUXo3r6hl7qhAbOHcItt+M1y8WUKvtglezGsanSn06ilQ9tMXdTDObrcFVUQbqkMC27ICxIWKgnqMls2xcxpF4iwlhsiKQ+GztbIUkh+wSCOYE0pXhoifrP0+faQ/NmfX1LNevWFlQEvG6zunDFluMHRQxVl3BykEHaJ10NNdOdcETAJisNb4md1W3mQwpZ8jFgIIggjfUwOdN9HdVLdvHJcfF8TFKbl64CqqXV0FhSFB7CLEc5NOP1YtJhLXR7YiGNw3EJAzvku8dgFnlMTWYwFVTEvhPS88uCsWcRpz64QOWuu1jspezzItPc4LrYF4gFrRLTladMpJg6E1Y9AdPWscvEtJcyrGVrlsoDMzkJ3iCDFVWJ6hB2dfSH9He+cQ1nKv7wnMe362TNrl/nV51f6IGEw1uwGLi2uXMRBOpMxy3rnieTkmiZ9bG6PMn2uBOFkamBJ303+PfXUQAQAAO4bUqivIdgprFYpbSM7sFVRJJ2AqP0v0smGtl3k8gBuTBMa6DQEye6vOOlOmcR0hcCqjMJlbaeqP7xJG/95hA5CgM10zZ4+LcpbdlYs8bFQxLDPGgOsxrXoH2WYhBZuWp/aKwYjllICgj6dfwrJX+j8ZhWJu2Li2vbUq1sa88hJX/Ex151ZdWcYLWLtOo7Ltw2iB+80E9/ay/KsKmlOUerF8RjV0Kip2+B6pRRXCa2eU7XmP2p9IrdK27cs1okNEEFmKnhrzLDLJ5D46VP6ydeGebeHlV2Lj12B2yx6oPh2j4Vm7/VzHBBctYV2B5B7du5G+zGQPACTzJrdFTpqmniZqSahjXUyMJjbTXRw1YwBzBYFVk90sZNe0V4rxeKCrqQ4OUhwQwPMMDqp8K9Y6udIG/hbVw+sVhp9pSVb+YNXErqrc1EopVK9ksqKKoOsvWtcJ2VXNcI2PqrMwTGpOmw+YrmbHutXSqWLDBtWcFUXmx5/BRzPL4wK80sdYmJa4MMAob1yxhoMiOz/OnzhsVj3Z1Rrrc2bKF02UZiF/hBjvzUi5gr9gAYhLgBMdvUT8R2SKA9Q6Ax6X8Pbe2ZUqB4gr2SD8CKsKxH2dYvKbtnYGLq7Rr2H/RPnW3oAqL0o4Fl55qwAG5JBAA8aXiMWqbnUzA5mI5D4j51U42zdv6CVXvOjR3KNh8ZmgMo4yjisqBsxWJLaiDuNN+dbfoPFrcsrGhAAI5jzHcapekuinW0JW3kXSASW15nQDeq/oLtYxLaSqWg7NDHtEaa+EkaeFAbuiiigKXrhYuNhLjWHZLtsC6hUlZNs5ypjcMAQQdNaxaYu/fFrE3mxi4XE3bzstg3C9tFUJhVi3LKphmOUQSRPKvROkujLeJtm3eQOhiVMgGDI2p+zZVFCqAqqAFAEAACAAOQAr1YWOsOiIvPaPT2g414bqqmTynD9IY63axAvenFruDIw0LdZ5D3ApbIIS5kykkwYA576jqTgbrPfu33xUi6yIlx7gTIUtkkK2+s68ta2NFaxPFZ00qUp9fYlODlabcnl2OtdJRes22xP9iW5kuAvmxAuuvD1/5jJZL98MBzikYLAX797DhmxJsjFHK39oVkHo7C5luXQLgUmBJiCWANeqUVr/Y4hUr+8e/1gz5F+J5JafHgXMvphy2GWYc3Mi44g5Cd7nB2O8bcqfxiXmuq+CXHtkt4zhPiQxhmtJAtlxnAmYz7ttzr1Sir/tvOVc+69dx/n3MV9n7Xy93O9428luBeF+Rc1z5Wv9o/3gOyDtvW1ooryYuJ5lWaDtRTlUBRRRXM2Zfr6f2dnfW6w0/6F6PwmqD0y5Yawlq9bsi5Zt3GDiFdhdaZbLqSIUiZju0m/wCv08KxBj9vHPnauiNPjWFwfSVriXVxi27iI7JbDZg4Uw+XMu65mMA7SYMTDPlZqnDzp7XLxusd25K+mYQ54AGYZuSAABdc067gycvOKfpPo1sHfuWydv2tqCdUDnJJ07QAE/ClnrH0fYabWHAZDmDTcOshswLnXUDXwqs6V6y+nXS5+7ZZNO6c3z1pmlLYVUult63/AJse2g0m/wCq3wP6V20eyPgK5d9U/A0MnmHRlzJh7l5SVe3aw7KxBYiWth+WgIkT3TqBJqa/WW9bVc2OwunaktuDmyg9jx23IVQuoM5HpTpR7FqxlIZbisjqy5ldVVSAQSDIKgggggio6dPWnknC4dDLSXS9BVgNv2kBpBJMDQgcq6LNChbmVlly+UfvqafprAO9sY0XbdxQ7JcdGJBAZFQrIhgDnU6+zvGmv6gv/Z3HJbzgc9CFb9WNebY3ry12w2HVbK22G1sPvmzn1idJE/j+NehfZy02L3/XP+VarDcsqUKEaysD1kQNj8pkicPI1iDnB8q31ef9awfTbgBj9laIiZB7YB7qhRu309dtXLoGJsqlu89pbdwFSAbhKAKEk+yI3VdJJBpzAYl8dNhsVh7oNlwRbbMcyhYdsqxo5Go+GpBrLdJ4xc7B7GFuMzsS5W5JkgmQjqATAmBqSakYTrcMHmbgWrZbRWtrcVTtIlyQdl2rWd3siZKYSl2LXqRcK4tAfWi9bbX2e1HzWvTK8n6jYw3ccjnd7t9vqtMxr1islIF8f2m3/wBK5/3W68g6o9YbuN4q4S3iItoouF7ttAFAfKAJlpGcRBGpnXKR6t0xjBZuo7bC2/8AN7Q/1r58+x7pG3Z6RuNeuW7aNhr65rjKiySkCWIEmNqqqaUBWeY2nUz7RreKe6GW9Iw5H7QhgQXSANS2niT8a1XVm9GOUja7aePjox/7TXin2Y5ePdmTFkaDUk5100r2Hq3dz3sO2UrlvMkERo1tiN/hR1OpyyJJKEej0UUVChRRRQBRRRQBRRRQBRRRQBRRRQBRRRQGU+0M/sbGk/2lPlleToa8V6Wtpd6RdHbKvEIJkCOzO7aDXTXvr2j7SP3Nj/7u1+jxz768z6d6sK7NcbMM5LSBP+o1rniUZ1EnfBxnhNtcxq3g8Lb2KtEalmY/hkUKaas4m0zNwRlAVgTAQEnUaAnlA17qzqi5bcqGY2wGPaALQO7XQ/jAE1ZdD28quTJBIPIGGSfh/sGvJgeFqw68zbfxPb4jHwsXBilud/sfSFj1V+A/Su3Nj8DXLHqr8B+ldcaH4V7z5Z87dcbpGEwsAqSz7SI05fh/rTXRmAwoso128WZlUspuMQpI1EW1LCDprrWgHQ4xOGtA6hM50GurMNp7wayfS3QyWZyNdDAGBlUoTymTMR4GrV7aVLqdK2szDpiWkn1LG7jcLIS2nbYEAhdAd5zOc2wI9Ub1659mbzhrms/tv/Hb3rwvBYI8a2S2oYKdNJZHIy6zynXca17h9lrThbm/77We/h2qPDoo9xt9XLLQ6mvaSXQ2ded9cLwTG3WI0XCo068i5I08B3V6JXm/XK3m6QuL7WEQR8bjDv8A9KhoyfV5BinZ1OfUQoK7GZJB7oGnjWuxOHxSWGDCzatZdQQrT8VIg/OvP+kuri2GzBr1tliDbMOD4HSOVKfrlirtrg3bjXELBUdgoujQE5yuj76c+yZNeXE8O66pdbjRWNqqFwNN9n7D062FgLmuQuggcJ40/DlXr1eNfZuf7Zh53KkiNtbL17LXpShQYMl1+xC20DP6uTXlvdtAbeJFYN7rFc1qFHfbVCY7xnBM/iK2P2pAcCGVWGTZhI0vWSJB31g/hXndp7jKOGqqp+6lxQQNtUtuD/KqCk6yWsTdTJbXEE5pLM9wSI2jPkGs/wAtq1P2NdF3bAcXVAzYmyy9pW+6ymcpMbjenG6rXDaLrblxlOklozDNGckE5Z5HbY7HT9SsNcVU4qlW4ojMIYoCsFhAjXNEgGInvIHodFFFANekp7a/MUekp7a/MVT9O9PWcG9tblokOt1yyqCttLWTOzxrHbHLl3xMVuu+AEyW7JYH9hd0ZMudT2NGUugI5FhVsDRekp7a/MUekp7a/MVmbnX3ABgMwIKqQwtkglyAoiM0kEHaPGuYbr7gXRWOZc0QpsuWliQq9lSMxgnLMwCdtaWBp/SU9tfmKPSU9tfmKRh1t3EV1VSrKGUwNQRIO3dS/Rk9hfkKWAekp7a/MUekp7a/MUejJ7C/IUejJ7C/IUsA9JT21+Yo9JT21+Yo9GT2F+Qo9GT2F+QpYB6Sntr8xR6Sntr8xR6MnsL8hR6MnsL8hSwM913wD4qwgsNbL271u7lZguYJmkA7A6jfurI4rovFuI9GMdxxFggfDt1vcdjrX7Wzaaz6QtpmCdjMDl7Mg6bsm/tCdDWcRuk7KgcLC4g6ElsiMCQxZSVKL2YUTkHrc4JpYGQudTMQxk4Nf/z2Z/zaXY6l4kwgw9u2C0szXrJXuJIVix+RNau/0tj7bgPhsIZDhVDW1LuWy2xla5PsEwdrpESBVv0HiMS7n0qxhkTLKlMsz+zgHttMlnWYH7ufvClgXy4hAIzrp4iunEp7a/MUjDi1cVXQIysAVZQCCDqCDzFR+lsTbw1i5ee2CtpC5CqCxCiTHjSwPO8N1exlhOELaPlLAPbvooYFi2zEHnUHE9VMU++Ftn/FftH/APutiftDwQW6Sjg2mdcvCOY5CR3QuYgwHyn4Ujpr7RcHhSM1p2DWw6lUUTN1rTKQ5DBlyOxBGyHnpSwMXa6lYhSGGEtysx+2s6TvEsYmvQeonRrYTDFLxtB2cuQrAwCqqASNCezyplPtA6Phi7BMjlGDWyYIYrqVBHLNvoCJip/RfWfB4m7wrRBuBcxU2nUgab5lABgzHdSwLn0lPbX5isT1s6IvPi+PZW3dQ2FtlRcRHBV2ae2QCNRz5GtscOnsL8hWSX7QcJ6OLz2nQkIy2yg4jLcnIwnswQrnf7vORKwMtjOg8Xc9bDFv8WIsn/yVXnqVfP8A6NPH9tY1/wD2V6DiOumFtXuHdtm2MgcXGVShJVGyjLJmHURG5A+8uZu59oGBDhYciCWbguFQBGuy0qGjIsyAdDPfCwKTqb1dvWsWt27bt2kRCBNy2zElSojITG/M16J6Sntr8xWXTr/gWcKuYggEMLLQSxYKqjLmYnLyGxHjGnWyhAIVYOo0HOlgZ7rfhxeUDhm6pVlIRlDA5kZTqf7tZnDdEvbEW8KV8SQx/Wp/SOM6StG8xs4ZLRuZ0uXDaItWluKuS4MykA2wbhYZzLFRrGVdrpvH3AHTB4PhshcEuhE5WYW8wuamctstAAOYwRFLEIZsYk/cf5qP9at+reCuC7nvdkKDGZ1MsdBoCdhP8qrm6exz23a3h8HkCN+0DWSFcAkx+2KkCNyw7MvpGQzFu43NcuW0tX0JVbdv9iAAMOMzyMpj0lWUy+2aF0BpYGx9JT2l+YrlVPVfD3+D/bETi5uQt7ZV9jT1s1cpYE24S3rWAdCupQ9lozDXkYEjnAplcEgEDCWgAIAi3EQo2juVR/CO6nOkLV4xwXRYBnMJBOZCNttA4/H8RDw1vGBhme0VzKW31XTMF7Oh337xtW1SmpsZbhwO/wDDLe/odnfN6trfv238a6nR1tYjB2hAgQLQgZs8DTbNr8dajmxiwBluW57U5pMmOz93bw+HiCs2MWZm5a9V4ygiGKkLMqdAcp+e+kXKtUMz0ZYJecAAWYAEABlAAGwFd9Jf3R+paq7qYsFQrWyDoSd1gbk7mTO3h4y/YTEic7Wm1XLllSRJzA6HlGw+VMq1QzdSb6S/uj9S0ekv7o/UtRei7N9S3GdHEaROaZM8hpED/ZJsKy4Tg0rjPpL+6P1LR6S/uj9S09RWZ2Az6S/uj9S0h8c4Kg2j2jA7S75S36Kak1HxPrWv+of8q7VUaApOkuq6XzcLpeAusHZBdXhlwEXPlIIJy21GsgRIAJmoLfZ1hSuX0e4BB2ujeAAT7RESC07neTWxqB050g9iybqW+JkKl1E5sk9spG7AageFRtK8G6KHXUqVxZmrn2f4QFZsupPZEXUUtDNciQJnXcawoGwrtz7OcOykGzd7U5iLiAnMVJGggCVBygAA7AVf9C4d2HHviLtwaKf+VbOq2x47FjzbwURaVE55FxKFS8qclfgUOGspbW02S0gUS6lsqiNe8wKkXLjOpDWZBGoLIQR4g05ivUf/AAt+hpanQfCrOxzKjE9CWrlxbj4NC6FiDK7v6xIGjE95BqRcwat62EtnlrwzzJ5jvZj/ABHvqwms7exl+/iHwptm2inM91SYayQMiKd1dmzAxsFaDJBqOpLkdcPCeJN7K76fcmjBWrkkYSy2upAtHUEjeNwS3zNc6L6Jt4UAWcKqQCJDKWgnMRmJLETymrS3bCgKoAAAAA0AA0AA5ClVZ2Ob2I4xbkkcI6RPaXnrUZ8CjROEtHKoQSLZhRsokaAd21TLR7b/AMP6U7SdiFXiei7dwy+FQkZNZUMeGwdASIJUMqnKdNBpXThrZePRbOcKfdZspGQ8pggR4xHKmesHS96wbYtWeLxZQQTK3SJtlo2t6NJ5RU7o3AcFILF3Y5rjnd35nwHIDYAADapmvEHZ4WWhVt8eHrkR26MtkQcHZIIIMi1sTmI22nX41LOLcEDhHWY7SxpUimrh7afxfoKs7HEjdIWmv2ntvabK6lTDrMH46fgQR3g1mLX2cWJbPadwcoUF17ICgGN9WOpICiAoAGWtrWdbFX8TffDPbNu3bYm5cUmLlogG2iHQhmk5o2CkD1tI6kuR2wsJ4k3srvp9yrX7PMJcVYsuwClZF1IYS0zAgmTE7iIHObTq/wBAW8MTcsI5zKRJuW2BlgSQQO8DQHKI0Akkos3ruJuthntcK1ZYi4VnJdSAbNtDpAKmXA5DLs1aRRAgbCiqnkXFwvLs3fj8OXz49OzYxD+6P1LRTtFWTgQ8Ti7VogO+XNtLMJgqDz72H67A03a6SsMQFuqSSAO2dSdo11meVO3rSv61vNpGoU6Egkb96qfwFMW+jLSmRYEggj1dCuxHa0Og18B3VpZIvMkeabHF6Yw5BPFGk7s4OkEwCZO42p0Y6ySBxVkkADiGSTsPW3NIfo60dTYG0bLtoO/uAoTo20CCLABBzCAu42O+/wD7d1X2Nye1scTpewdOKB8WdeU8yOX6HuNSbFxHEo2Yd6uxH61Hfo+029gHc7JzJJ597E/jT9lAihUtlVGwGUD9ajy8pKp5jvDHj9TedHDHj9Tedc4h9lvy/wBVHEPst+X+qsGjvDHj9TedHDHj9Tedc4h9lvy/1UcQ+y35f6qA7wx4/U3nTGJtjNa39c/eb3Vzxp7iH2W/L/VUfEXDmt9lvXPs+6u+NVEZJ4Y8fqbzpL5REmJIAl2Ek7Aa7+Fd4h9lvy/1VC6Y6PGJtNbYOJghly5kZTKuuuhBFZZuhUupKpwjljF8W4wt/u7ZKu5Zjmcbomv3fvNyOg1nLP4Y8fqbzqNgcOti2ltEYKgCiSs/EmdSTqTzJNSOIfZb8v8AVRblxHS37PARibYyNv6rfebuPjS0tiBvt7TedNYm4cjdlvVb2e4+NLS4YHZbb+751TAvhjx+pvOoeO6Qt2lnV2L5FRHJZrnsDXQ8zOwBJ0FS+IfZb8v9VVVjoG2mKfEhXzOPV7ORWIAdwJ9Zgqgnw8ajnkdcPy7uv4bvTYssPaOUZz2ueVnyjwEmTHed+4bU5wx4/U3nSeL/AHW/L/VXeIfZb8v9VU5tyN2rYzvv937zd3xp3hjx+pvOmLdw537Lfd9nu+NPcQ+y35f6qEEXLiL6zRALGXI7I3bVth31G6Nvm8OJBW237sEvnZfbOvZB5LvGp3gRumugbeLNs3FccNp7JUZkI7VttdUbSR4eNWnF/ut+X+qpeTs8ioUXb47dNZ7CuGPH6m86auWxnTf733m7h405xD7Lfl/qpm5cOdOy33vZ7h41TiP8MeP1N51Cx3SCW1ES7s2REVzLPzXfSIJJOwBJqZxD7Lfl/qqqwfQNu1ibmIVXzXPu9nIpIUXGUToz5Vk+FRzyOuH5d3Xy4bvTYdu48W0QEi5duMVRbbsAzicwmTCqJzMdgNpIFTrNkhRmMtzILAT4DNtVZ0f0Fbs37t5FfNcO3ZyJMG5kE6FmAY/Ad1WnF/ut+X+qop5lxXRwo+L4fD4euQsWx4/U3nRSRcPst+XzorRxImPN7Tg5Och+faSAO7TPUTD38XmAe3ajMubXZTGbL2txryPLU8p924qwGeJ2lonUD9WUfiKQmJtsYF0EyBAcTJ256zXRNpcDDV+JE4mLGy2z3liInnGUjsztMnUyRAniXcXmAK2suftEb5c3IZvZ7/8ASTMXFWztdH4vG0d+41GviKFxdsxF0GdocHlP6Crmf/K+RIWpE4mLDN2bbLJyyVECdNiOUjUyTG3LvR+JxJcC5bQIJDNsScuhXtEETz+PdJkDHWiJF3lO52kL8dyBHiO+ljEW/ej6x4ePiPmKOpx7vYQtSVNE1GN+2N7o+sedJTFW22ugzEdsaztGus1zhm5RLmiaiPibazN0CN+2NNY7+8gfjSjeQb3ANSNXjUHKd+5tPjSGJRJmmMQe1b/xn/Ku11AGEhiR3hpH8qaxFvtW9W9c8/8A6V2iBLmoXTHSow1o3WVmRSufLuqkwXjmFmSBrUnh+LfOuNYBEEkg7gmQfjWWboaVSdSlcyv6JLX4xFwEBtbKH7iHZmHvGGp9kEKPvTazTfD8W+dHD8W+dEoLiV53PBclt6/IYk9hv8LfoaWp0HwpjEW+w2req3PwNLS3oNW+dUwOzVDf6ce7fbC21e3cVu25ghbMAi4nIs05VB2IJPqxV1w/FvnTGKuJaVrjsQABJ1k8lAjVjJgAayYG9RnbBqSd6ZfLr9+g/Ysi2oVRAH4/EknUk7knU05NR8OCygsGQn7paSO6Y0nvAn4mnOH4t86pyczc5aPbf+H9Kdmo1u3231b7vPwp3h+LfOhCt6c6wjClAbTvxJVMsa3fuW/AtrrsINSujsIyDNcIa62rsPVH9xO5F2A57nUmnzYBiSTBka7HbT5n51GweKF0kpmKAkB82jMDByd6g6Ztidp3rPO53zJ4cU0xq9dP5z48idNNXD20/i/QV3h+LfOmrlvtpq33ufgK0cCTNUD9NvfvNhbavadGPFcx2bUAqyEaZrkwvswxOwq74fi3zqPi7qWVLsxA0GklmJ0VQBqzEmAPGoztg1JP3ZfLr059NY6Oow/SZvXDhLKPZ4TEXjzVPuZGG7XZnNuAGO8GtBathFCqAABAA2AqFcxAt2+JcDIWIGUHM5Y6IunrOdBAn4wJqTZUlQWzKTuM0x4TzqI1jVZlZQusy+bnn9lHVyAa5TYt+LfOu1o85ExWGt3f3lstAI1VuZUn/tHyqPa6GsKQRbaQVYevAKxBGu+gnvgU9jrt1SvDUNvM/FYEyIEZtYOw01qE3SOJ5YYRJjtCY1yg67nQz8R411pVUWfc5vLN12JJ6LsmJtsYiJ4hAjYAEwAJMDlJjeu2+i7KkEWzoCB65GszodNiR8DUc47EyP7Oo7+2D4b8o/GfwpVrH33UkWQrBypDEjQKDIMdrUx3GN6sVxx7j2dOxIXo+0J7DyQATNzNoQw7UzIIGszoKafoawd7ROs68SeZ7/En8TTeEx1+5mm0EAUgEzOcDuMSs6SIGkz3c9PxIBnDqcs7Nq0bEAfOKsVp8e4mnTsOHoWxEcNhqDIzzpHOZiBHwpVvomwpkWjP8e8Ad/cAPgB3Uw3SGJgxhl3gdsH8adsY6+WUNYABZQxziQPvMB3Cjzx73f8AY9nTsdPQ1iSeEZLZif2kyZB59xIjuNKvdF2XktbYySdTciSSxIEwNWY6e0e80w2LxQX91bZiJ0OgJGxBPKOR5geNcPSGJ0/s4GuozA6a85H6frSK/wDruSadOxY4a2ttQqKwUTAhjuSTv4k0nEXe1b0b1zyPurlJwN+4wPEthNohs07zPdt/PwpeI9a3/jP+VcrlebnRcB7i+DfSfKji+DfSfKlUVkoni+DfSfKji+DfSfKlUUAziLvYbRvVbke40pbug0bbuPlRiPUb/C36GlJsPhQBxfBvpPlVLa6Gb0prr3Ha0G4lu0wY5brKFZpPIAHKNgXbbSryio0mdKMWrDnLzUCeL4N9J8qOL4N9J8qVRVOYxbu9t9G+7yPdTvF8G+k+VN2/Xf8Ah/SnqApunei3xBTh3blqMy3IzQ1px2wBsH0ENuJNWlrKihVUqqgAAKYAAgAabACoXS3T9rCkC7mGZWKwpIYrHYB9syIXnT3R1p4z3dHb7gPZtjcIO8jm3M9wgDKibHpq8x4VOb3eW+vWOxK4vg30nypq5d7aaN97ke4U/TNz10/i/QVo8w5xfBvpPlVLhuhmXEtde472wxe1bYM2S44AuNJ+ByjlnaryqS70+Llw2LE8YOytnWOEq5S10g7g5ly8mLDkDWao5nowPM9pUaX2Wu3pczmB6GZMQ9x7j3EBY2EYMTbNwDimTvzC9yk99XXF8G+k+VUdrpkXG9Hw5fiBnFxrglrSqYZ2DeszEjKNjMxCkVd2bQVQBOneSSfEk6k0pjkXxGeU8Tjy5W1+PHe769F3wb5Gu12itHmIzMAQC8E7A5QT8NNaXlPtH8vlUXGYS3djNm0DDQHZ4DcvAba1Cfq9YMaPp8dpkjb+e/joI2lTzfYy3VyRaqZEhyR4ZSP0pLXgIm4BJIElBJG4GnKq5egLA5N+bTYaadwH+yZV/wAEs5FSHypMet96JnTwHyqxRq/l+yTVoWR/xn8vMwOXfpSHugAE3AAYAJKAEnUAaa6VBsdC2bY7IcHv7WaZBBmORA8PCu2uiLKiIJGbNqDyVlHLXRjvP8hSKNexZq0LCNYzGf4Z/SuAzs5039Xyqrbq/hzHZbQ8sw/0/wB/gI7/AMAsey384+QUDv8A9gQijV/L9kmrTuWuQ+0fy+VGU+0fy+VJW4AANdPA+Vd4o8fkfKuZs7lPtH8vlTGIU5rfaPrn2fdXPCnuKPH5HypjEXRmt7+ueR91c8KqBIyn2m/L5UZT7Tfl8q5xR4/I+VHFHj8j5VAdyn2m/L5UZT7Tfl8q5xR4/I+VHFHj8j5UAjEKcjdo+q3s9x8KWqmB2m/L5UjEXRkbf1W5HuPhSluiBv8AI+VAKyn2m/L5UZT7Tfl8q5xR4/I+VHFHj8j5UB3Kfab8vlRlPtN+XyrnFHj8j5UcUePyPlQDdtTmftH7vs93wp3Kfab8vlTNu6M77/d5Hu+FO8UePyPlQDV/BLcylxmyMHWQpysAQGHZ31NPZT7R/L5Vzijx+R8qOKPH5HyoWW7Hcp9pvy+VNXFOZO0fvez3Dwpzijx+R8qauXRnTf73I9w8KEHsp9pvy+VRL6W7Oe8xylgoZgFzNHZRdFljJgAbk1K4o8fkfKqbD9EsMS1y5dZ7SsXso2Zilx1AckkbDtZRyztUZ2wlS5zVRb57f3ryJnYtBrzKbbXCuaApuMfVtqcq9ptgFE6nnvUy1mIBJZSeXZMeBIET8Pmd6p8F0Sy4hrly61y2rM1hWzEobgHEJJGsaqvcCe+rnijx+R8qikuNlUZXO/0V9F+FwlqVD7R/L5UVwXR4/I+VcrRwIuNxLplyIXmZie9dNNFkFjJ07Mc6a/4g+WRZcSxABDTpEMRHZB7W/d40/wAN/eD6B50cJ/eD6B510Tpj+mbkFelrwBJwr6TsTrG0ArJnv+P4rTpK8wMYcqwKgZz2SCTJ5bACfj8Jl8J/eD6B50cJ/eD6B51c1Oi7kh6kN+lro/8AS3DtsTOsR92O+f8AcA6Vuz/8s/KPW7huSmmpPyOpMAzOE/vB9A86OE/vB9A86TTou4irUjP0pcBgYa4eypJmBJAJX1dSJj8DXH6QvAA8AsMqEgE5gzHUCdYHOQN+XKVwn94PoHnRw394PoHnSadF3EPUhL0pe1nDNvpBMRyk5d/h8tie/wDFruv9luaRz7+7s6xp+E90GZw394PoHnRwn94PoHnTNTou4h6/Q5gsU1wNmttbhoGbmIGokDT8PIKv+tb/AMZ/yrlc4b+8H0DzpD4dyQeJ6pkdgeyy9/cxrNpLclzRNR+G/vB9A86OG/vB9A86zG5SRNE1H4b+8H0Dzo4b+8H0DzpG4HMR6jf4W/Q0tToKjvZcgjibgj1Bz076Baf3g+gedI3BJmiaj8N/eD6B50cN/eD6B50jcEiaJqPw394PoHnRw394PoHnSNwLtntP/D+lOzUUWHBJ4m8fcHLTvpXDf3g+gedI3BImiaj8N/eD6B50cN/eD6B50jcEiaauHtp/F+gpHDf3g+gedJNhyQeJtP3Bz/GkbglTVNc6e4tw2LMi6HZXLr+6RcpNyNmkMAveTroDVjw394PoHnTaYIhmcMoZoDMLYzELosmdYqNaM7YVdNMupTp131RXWulxcb0fD5w6swus4lrSqRLmZzM5PZnQyTsIq7tWwoAEwO8kn8SdSfE1Ft4IqzMGUM8ZiLYloECTOsDSnOG/vB9A86KnVlxcSmq1Chd55/rbdskqaKjpbfncH0jzoqnEcmiai4u07ABHCdrtGJOXnl9ltoNcbB6gq7IBAgarA5QZ+Y1qGmlEyS5omoTYRz/zn+S+VK9FbT9q+k8l10gTA5bxQyS5omoPoT+/ufJfKuvhGJ/fOOeyxtHdQE2aJqEmEcb3nP4L5UkYF/f3PkvlQE+aJqE+Eck/tnHcAFEQfhJoOEf3z/JPKgJs0TUL0R/fPz5L5cqfsoVEFix7zv8AyoB6aJpFFALmiaRRQC5omkUUAuaJpFFALmiaRRQC5omkUUAuaJpFFALmiaRRQC5omkUUAuaJpFFAOA0VEu4uDAE95O3w/wB+cFAf/9k="/>
          <p:cNvSpPr>
            <a:spLocks noChangeAspect="1" noChangeArrowheads="1"/>
          </p:cNvSpPr>
          <p:nvPr/>
        </p:nvSpPr>
        <p:spPr bwMode="auto">
          <a:xfrm>
            <a:off x="155579" y="-144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0" tIns="45702" rIns="91400" bIns="45702" numCol="1" anchor="t" anchorCtr="0" compatLnSpc="1">
            <a:prstTxWarp prst="textNoShape">
              <a:avLst/>
            </a:prstTxWarp>
          </a:bodyPr>
          <a:lstStyle/>
          <a:p>
            <a:endParaRPr lang="en-US"/>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621" b="8437"/>
          <a:stretch/>
        </p:blipFill>
        <p:spPr bwMode="auto">
          <a:xfrm>
            <a:off x="152400" y="1499524"/>
            <a:ext cx="3489184" cy="354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5"/>
          <p:cNvSpPr>
            <a:spLocks noChangeArrowheads="1"/>
          </p:cNvSpPr>
          <p:nvPr/>
        </p:nvSpPr>
        <p:spPr bwMode="auto">
          <a:xfrm>
            <a:off x="3810000" y="2057400"/>
            <a:ext cx="5182352"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It is really up to us to </a:t>
            </a:r>
            <a:r>
              <a:rPr lang="en-US" sz="2000" b="1" u="none" dirty="0">
                <a:solidFill>
                  <a:schemeClr val="tx1"/>
                </a:solidFill>
                <a:latin typeface="+mn-lt"/>
                <a:sym typeface="Wingdings" pitchFamily="2" charset="2"/>
              </a:rPr>
              <a:t>make our own </a:t>
            </a:r>
            <a:r>
              <a:rPr lang="en-US" sz="2000" b="1" u="none" dirty="0" smtClean="0">
                <a:solidFill>
                  <a:schemeClr val="tx1"/>
                </a:solidFill>
                <a:latin typeface="+mn-lt"/>
                <a:sym typeface="Wingdings" pitchFamily="2" charset="2"/>
              </a:rPr>
              <a:t>“connected classroom” </a:t>
            </a:r>
            <a:r>
              <a:rPr lang="en-US" sz="2000" b="1" u="none" dirty="0">
                <a:solidFill>
                  <a:schemeClr val="tx1"/>
                </a:solidFill>
                <a:latin typeface="+mn-lt"/>
                <a:sym typeface="Wingdings" pitchFamily="2" charset="2"/>
              </a:rPr>
              <a:t>a reality.  </a:t>
            </a:r>
            <a:endParaRPr lang="en-US" sz="2000" b="1" u="none" dirty="0" smtClean="0">
              <a:solidFill>
                <a:schemeClr val="tx1"/>
              </a:solidFill>
              <a:latin typeface="+mn-lt"/>
              <a:sym typeface="Wingdings" pitchFamily="2" charset="2"/>
            </a:endParaRPr>
          </a:p>
          <a:p>
            <a:pPr defTabSz="914400">
              <a:buClrTx/>
              <a:buSzTx/>
              <a:buFontTx/>
              <a:buNone/>
              <a:tabLst>
                <a:tab pos="457200" algn="l"/>
              </a:tabLst>
            </a:pPr>
            <a:endParaRPr lang="en-US" sz="2000" b="1" u="none" dirty="0">
              <a:solidFill>
                <a:schemeClr val="tx1"/>
              </a:solidFill>
              <a:latin typeface="+mn-lt"/>
              <a:sym typeface="Wingdings" pitchFamily="2" charset="2"/>
            </a:endParaRPr>
          </a:p>
          <a:p>
            <a:pPr defTabSz="914400">
              <a:buClrTx/>
              <a:buSzTx/>
              <a:buFontTx/>
              <a:buNone/>
              <a:tabLst>
                <a:tab pos="457200" algn="l"/>
              </a:tabLst>
            </a:pPr>
            <a:r>
              <a:rPr lang="en-US" sz="2000" b="1" u="none" dirty="0" smtClean="0">
                <a:solidFill>
                  <a:schemeClr val="tx1"/>
                </a:solidFill>
                <a:latin typeface="+mn-lt"/>
                <a:sym typeface="Wingdings" pitchFamily="2" charset="2"/>
              </a:rPr>
              <a:t>The </a:t>
            </a:r>
            <a:r>
              <a:rPr lang="en-US" sz="2000" b="1" u="none" dirty="0">
                <a:solidFill>
                  <a:schemeClr val="tx1"/>
                </a:solidFill>
                <a:latin typeface="+mn-lt"/>
                <a:sym typeface="Wingdings" pitchFamily="2" charset="2"/>
              </a:rPr>
              <a:t>truly inspired uses of technology like we have seen all day at this conference are the result of educators thinking outside the box</a:t>
            </a:r>
            <a:r>
              <a:rPr lang="en-US" sz="2000" b="1" u="none" dirty="0" smtClean="0">
                <a:solidFill>
                  <a:schemeClr val="tx1"/>
                </a:solidFill>
                <a:latin typeface="+mn-lt"/>
                <a:sym typeface="Wingdings" pitchFamily="2" charset="2"/>
              </a:rPr>
              <a:t>.</a:t>
            </a:r>
          </a:p>
          <a:p>
            <a:pPr defTabSz="914400">
              <a:buClrTx/>
              <a:buSzTx/>
              <a:buFontTx/>
              <a:buNone/>
              <a:tabLst>
                <a:tab pos="457200" algn="l"/>
              </a:tabLst>
            </a:pPr>
            <a:endParaRPr lang="en-US" sz="2000" b="1" u="none" dirty="0">
              <a:solidFill>
                <a:schemeClr val="tx1"/>
              </a:solidFill>
              <a:latin typeface="+mn-lt"/>
              <a:sym typeface="Wingdings" pitchFamily="2" charset="2"/>
            </a:endParaRPr>
          </a:p>
          <a:p>
            <a:pPr defTabSz="914400">
              <a:buClrTx/>
              <a:buSzTx/>
              <a:buFontTx/>
              <a:buNone/>
              <a:tabLst>
                <a:tab pos="457200" algn="l"/>
              </a:tabLst>
            </a:pPr>
            <a:r>
              <a:rPr lang="en-US" sz="2000" b="1" u="none" dirty="0" smtClean="0">
                <a:solidFill>
                  <a:schemeClr val="tx1"/>
                </a:solidFill>
                <a:latin typeface="+mn-lt"/>
                <a:sym typeface="Wingdings" pitchFamily="2" charset="2"/>
              </a:rPr>
              <a:t>Ultimately, educators will only incorporate new techniques and technology that they find useful.  My purpose today was to help empower not only you, but your students to take this technology to new levels.</a:t>
            </a:r>
            <a:endParaRPr lang="en-US" sz="2000" b="1" u="none" dirty="0">
              <a:solidFill>
                <a:schemeClr val="tx1"/>
              </a:solidFill>
              <a:latin typeface="+mn-lt"/>
              <a:sym typeface="Wingdings" pitchFamily="2" charset="2"/>
            </a:endParaRPr>
          </a:p>
        </p:txBody>
      </p:sp>
      <p:sp>
        <p:nvSpPr>
          <p:cNvPr id="16" name="Title 1"/>
          <p:cNvSpPr txBox="1">
            <a:spLocks/>
          </p:cNvSpPr>
          <p:nvPr/>
        </p:nvSpPr>
        <p:spPr>
          <a:xfrm>
            <a:off x="152399" y="76200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Final Thoughts… </a:t>
            </a:r>
            <a:endParaRPr lang="en-US" u="none" dirty="0">
              <a:solidFill>
                <a:srgbClr val="002060"/>
              </a:solidFill>
            </a:endParaRPr>
          </a:p>
        </p:txBody>
      </p:sp>
    </p:spTree>
    <p:extLst>
      <p:ext uri="{BB962C8B-B14F-4D97-AF65-F5344CB8AC3E}">
        <p14:creationId xmlns:p14="http://schemas.microsoft.com/office/powerpoint/2010/main" val="327365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399" y="76200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Contact Info:</a:t>
            </a:r>
            <a:endParaRPr lang="en-US" u="none" dirty="0">
              <a:solidFill>
                <a:srgbClr val="002060"/>
              </a:solidFill>
            </a:endParaRPr>
          </a:p>
        </p:txBody>
      </p:sp>
      <p:sp>
        <p:nvSpPr>
          <p:cNvPr id="3" name="Rectangle 5"/>
          <p:cNvSpPr>
            <a:spLocks noChangeArrowheads="1"/>
          </p:cNvSpPr>
          <p:nvPr/>
        </p:nvSpPr>
        <p:spPr bwMode="auto">
          <a:xfrm>
            <a:off x="164185" y="1487269"/>
            <a:ext cx="883995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 pos="1254125" algn="l"/>
              </a:tabLst>
            </a:pPr>
            <a:r>
              <a:rPr lang="en-US" sz="2400" b="1" u="none" dirty="0" smtClean="0">
                <a:solidFill>
                  <a:schemeClr val="tx1"/>
                </a:solidFill>
                <a:latin typeface="+mn-lt"/>
                <a:sym typeface="Wingdings" pitchFamily="2" charset="2"/>
              </a:rPr>
              <a:t>Email 	</a:t>
            </a:r>
            <a:r>
              <a:rPr lang="en-US" sz="2400" b="1" u="none" dirty="0" smtClean="0">
                <a:solidFill>
                  <a:schemeClr val="tx1"/>
                </a:solidFill>
                <a:latin typeface="+mn-lt"/>
                <a:sym typeface="Wingdings" pitchFamily="2" charset="2"/>
                <a:hlinkClick r:id="rId2"/>
              </a:rPr>
              <a:t>teechur@hotmail.com</a:t>
            </a:r>
            <a:endParaRPr lang="en-US" sz="2400" b="1" u="none" dirty="0" smtClean="0">
              <a:solidFill>
                <a:schemeClr val="tx1"/>
              </a:solidFill>
              <a:latin typeface="+mn-lt"/>
              <a:sym typeface="Wingdings" pitchFamily="2" charset="2"/>
            </a:endParaRPr>
          </a:p>
          <a:p>
            <a:pPr defTabSz="914400">
              <a:buClrTx/>
              <a:buSzTx/>
              <a:buFontTx/>
              <a:buNone/>
              <a:tabLst>
                <a:tab pos="457200" algn="l"/>
                <a:tab pos="1254125" algn="l"/>
              </a:tabLst>
            </a:pPr>
            <a:r>
              <a:rPr lang="en-US" sz="2400" b="1" u="none" dirty="0">
                <a:solidFill>
                  <a:schemeClr val="tx1"/>
                </a:solidFill>
                <a:latin typeface="+mn-lt"/>
                <a:sym typeface="Wingdings" pitchFamily="2" charset="2"/>
              </a:rPr>
              <a:t>	</a:t>
            </a:r>
            <a:r>
              <a:rPr lang="en-US" sz="2400" b="1" u="none" dirty="0" smtClean="0">
                <a:solidFill>
                  <a:schemeClr val="tx1"/>
                </a:solidFill>
                <a:latin typeface="+mn-lt"/>
                <a:sym typeface="Wingdings" pitchFamily="2" charset="2"/>
              </a:rPr>
              <a:t>	</a:t>
            </a:r>
            <a:r>
              <a:rPr lang="en-US" sz="2400" b="1" u="none" dirty="0" smtClean="0">
                <a:solidFill>
                  <a:schemeClr val="tx1"/>
                </a:solidFill>
                <a:latin typeface="+mn-lt"/>
                <a:sym typeface="Wingdings" pitchFamily="2" charset="2"/>
                <a:hlinkClick r:id="rId3"/>
              </a:rPr>
              <a:t>ahaak@holton.k12.mi.us</a:t>
            </a:r>
            <a:r>
              <a:rPr lang="en-US" sz="2400" b="1" u="none" dirty="0" smtClean="0">
                <a:solidFill>
                  <a:schemeClr val="tx1"/>
                </a:solidFill>
                <a:latin typeface="+mn-lt"/>
                <a:sym typeface="Wingdings" pitchFamily="2" charset="2"/>
              </a:rPr>
              <a:t> </a:t>
            </a:r>
            <a:r>
              <a:rPr lang="en-US" sz="2000" b="1" i="1" u="none" dirty="0" smtClean="0">
                <a:solidFill>
                  <a:schemeClr val="tx1"/>
                </a:solidFill>
                <a:latin typeface="+mn-lt"/>
                <a:sym typeface="Wingdings" pitchFamily="2" charset="2"/>
              </a:rPr>
              <a:t>(yes, the long format still) </a:t>
            </a:r>
            <a:r>
              <a:rPr lang="en-US" sz="2400" b="1" u="none" dirty="0" smtClean="0">
                <a:solidFill>
                  <a:schemeClr val="tx1"/>
                </a:solidFill>
                <a:latin typeface="+mn-lt"/>
                <a:sym typeface="Wingdings" pitchFamily="2" charset="2"/>
              </a:rPr>
              <a:t></a:t>
            </a:r>
          </a:p>
          <a:p>
            <a:pPr defTabSz="914400">
              <a:buClrTx/>
              <a:buSzTx/>
              <a:buFontTx/>
              <a:buNone/>
              <a:tabLst>
                <a:tab pos="457200" algn="l"/>
                <a:tab pos="1254125" algn="l"/>
              </a:tabLst>
            </a:pPr>
            <a:endParaRPr lang="en-US" sz="2400" b="1" u="none" dirty="0">
              <a:solidFill>
                <a:schemeClr val="tx1"/>
              </a:solidFill>
              <a:latin typeface="+mn-lt"/>
              <a:sym typeface="Wingdings" pitchFamily="2" charset="2"/>
            </a:endParaRPr>
          </a:p>
          <a:p>
            <a:pPr defTabSz="914400">
              <a:buClrTx/>
              <a:buSzTx/>
              <a:buFontTx/>
              <a:buNone/>
              <a:tabLst>
                <a:tab pos="457200" algn="l"/>
                <a:tab pos="1254125" algn="l"/>
              </a:tabLst>
            </a:pPr>
            <a:r>
              <a:rPr lang="en-US" sz="2400" b="1" u="none" dirty="0" smtClean="0">
                <a:solidFill>
                  <a:schemeClr val="tx1"/>
                </a:solidFill>
                <a:latin typeface="+mn-lt"/>
                <a:sym typeface="Wingdings" pitchFamily="2" charset="2"/>
              </a:rPr>
              <a:t>Website  </a:t>
            </a:r>
            <a:r>
              <a:rPr lang="en-US" sz="2400" b="1" u="none" dirty="0" smtClean="0">
                <a:solidFill>
                  <a:schemeClr val="tx1"/>
                </a:solidFill>
                <a:latin typeface="+mn-lt"/>
                <a:sym typeface="Wingdings" pitchFamily="2" charset="2"/>
                <a:hlinkClick r:id="rId4"/>
              </a:rPr>
              <a:t>http://teechur.weebly.com</a:t>
            </a:r>
            <a:r>
              <a:rPr lang="en-US" sz="2400" b="1" u="none" dirty="0" smtClean="0">
                <a:solidFill>
                  <a:schemeClr val="tx1"/>
                </a:solidFill>
                <a:latin typeface="+mn-lt"/>
                <a:sym typeface="Wingdings" pitchFamily="2" charset="2"/>
              </a:rPr>
              <a:t> </a:t>
            </a:r>
            <a:r>
              <a:rPr lang="en-US" sz="2000" b="1" i="1" u="none" dirty="0" smtClean="0">
                <a:solidFill>
                  <a:schemeClr val="tx1"/>
                </a:solidFill>
                <a:latin typeface="+mn-lt"/>
                <a:sym typeface="Wingdings" pitchFamily="2" charset="2"/>
              </a:rPr>
              <a:t>(no “www”)</a:t>
            </a:r>
            <a:endParaRPr lang="en-US" sz="2400" b="1" i="1" u="none" dirty="0" smtClean="0">
              <a:solidFill>
                <a:schemeClr val="tx1"/>
              </a:solidFill>
              <a:latin typeface="+mn-lt"/>
              <a:sym typeface="Wingdings" pitchFamily="2" charset="2"/>
            </a:endParaRPr>
          </a:p>
          <a:p>
            <a:pPr defTabSz="914400">
              <a:buClrTx/>
              <a:buSzTx/>
              <a:buFontTx/>
              <a:buNone/>
              <a:tabLst>
                <a:tab pos="457200" algn="l"/>
                <a:tab pos="1254125" algn="l"/>
              </a:tabLst>
            </a:pPr>
            <a:endParaRPr lang="en-US" sz="2400" b="1" u="none" dirty="0">
              <a:solidFill>
                <a:schemeClr val="tx1"/>
              </a:solidFill>
              <a:latin typeface="+mn-lt"/>
              <a:sym typeface="Wingdings" pitchFamily="2" charset="2"/>
            </a:endParaRPr>
          </a:p>
          <a:p>
            <a:pPr defTabSz="914400">
              <a:buClrTx/>
              <a:buSzTx/>
              <a:buFontTx/>
              <a:buNone/>
              <a:tabLst>
                <a:tab pos="457200" algn="l"/>
                <a:tab pos="1254125" algn="l"/>
              </a:tabLst>
            </a:pPr>
            <a:r>
              <a:rPr lang="en-US" sz="2400" b="1" u="none" dirty="0">
                <a:solidFill>
                  <a:schemeClr val="tx1"/>
                </a:solidFill>
                <a:latin typeface="+mn-lt"/>
                <a:sym typeface="Wingdings" pitchFamily="2" charset="2"/>
              </a:rPr>
              <a:t>Twitter  @</a:t>
            </a:r>
            <a:r>
              <a:rPr lang="en-US" sz="2400" b="1" u="none" dirty="0" err="1">
                <a:solidFill>
                  <a:schemeClr val="tx1"/>
                </a:solidFill>
                <a:latin typeface="+mn-lt"/>
                <a:sym typeface="Wingdings" pitchFamily="2" charset="2"/>
              </a:rPr>
              <a:t>andrew_haak</a:t>
            </a:r>
            <a:endParaRPr lang="en-US" sz="2400" b="1" u="none" dirty="0">
              <a:solidFill>
                <a:schemeClr val="tx1"/>
              </a:solidFill>
              <a:latin typeface="+mn-lt"/>
              <a:sym typeface="Wingdings" pitchFamily="2" charset="2"/>
            </a:endParaRPr>
          </a:p>
        </p:txBody>
      </p:sp>
    </p:spTree>
    <p:extLst>
      <p:ext uri="{BB962C8B-B14F-4D97-AF65-F5344CB8AC3E}">
        <p14:creationId xmlns:p14="http://schemas.microsoft.com/office/powerpoint/2010/main" val="33722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62025"/>
            <a:ext cx="525780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Now to Make Your Own AR!</a:t>
            </a:r>
            <a:endParaRPr lang="en-US" u="none" dirty="0">
              <a:solidFill>
                <a:srgbClr val="002060"/>
              </a:solidFill>
            </a:endParaRPr>
          </a:p>
        </p:txBody>
      </p:sp>
      <p:sp>
        <p:nvSpPr>
          <p:cNvPr id="5" name="Rectangle 5"/>
          <p:cNvSpPr>
            <a:spLocks noChangeArrowheads="1"/>
          </p:cNvSpPr>
          <p:nvPr/>
        </p:nvSpPr>
        <p:spPr bwMode="auto">
          <a:xfrm>
            <a:off x="228600" y="3984727"/>
            <a:ext cx="348477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--Click “</a:t>
            </a:r>
            <a:r>
              <a:rPr lang="en-US" sz="2000" b="1" u="none" dirty="0" err="1" smtClean="0">
                <a:solidFill>
                  <a:schemeClr val="tx1"/>
                </a:solidFill>
                <a:latin typeface="+mn-lt"/>
                <a:sym typeface="Wingdings" pitchFamily="2" charset="2"/>
              </a:rPr>
              <a:t>LogIn</a:t>
            </a:r>
            <a:r>
              <a:rPr lang="en-US" sz="2000" b="1" u="none" dirty="0" smtClean="0">
                <a:solidFill>
                  <a:schemeClr val="tx1"/>
                </a:solidFill>
                <a:latin typeface="+mn-lt"/>
                <a:sym typeface="Wingdings" pitchFamily="2" charset="2"/>
              </a:rPr>
              <a:t>” and enter your login info that you entered earlier on the Augment website. </a:t>
            </a:r>
          </a:p>
        </p:txBody>
      </p:sp>
      <p:cxnSp>
        <p:nvCxnSpPr>
          <p:cNvPr id="9" name="Straight Arrow Connector 8"/>
          <p:cNvCxnSpPr/>
          <p:nvPr/>
        </p:nvCxnSpPr>
        <p:spPr>
          <a:xfrm>
            <a:off x="3048000" y="4780206"/>
            <a:ext cx="4114800" cy="7061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32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959668"/>
            <a:ext cx="525780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Now to Make Your Own AR!</a:t>
            </a:r>
            <a:endParaRPr lang="en-US" u="none" dirty="0">
              <a:solidFill>
                <a:srgbClr val="002060"/>
              </a:solidFill>
            </a:endParaRPr>
          </a:p>
        </p:txBody>
      </p:sp>
      <p:sp>
        <p:nvSpPr>
          <p:cNvPr id="5" name="Rectangle 5"/>
          <p:cNvSpPr>
            <a:spLocks noChangeArrowheads="1"/>
          </p:cNvSpPr>
          <p:nvPr/>
        </p:nvSpPr>
        <p:spPr bwMode="auto">
          <a:xfrm>
            <a:off x="168110" y="2300407"/>
            <a:ext cx="34847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b="1" u="none" dirty="0" smtClean="0">
                <a:solidFill>
                  <a:schemeClr val="tx1"/>
                </a:solidFill>
                <a:latin typeface="+mn-lt"/>
                <a:sym typeface="Wingdings" pitchFamily="2" charset="2"/>
              </a:rPr>
              <a:t>--Type in a name.</a:t>
            </a:r>
          </a:p>
          <a:p>
            <a:pPr defTabSz="914400">
              <a:buClrTx/>
              <a:buSzTx/>
              <a:buFontTx/>
              <a:buNone/>
              <a:tabLst>
                <a:tab pos="457200" algn="l"/>
              </a:tabLst>
            </a:pPr>
            <a:endParaRPr lang="en-US" sz="600" b="1" u="none" dirty="0" smtClean="0">
              <a:solidFill>
                <a:schemeClr val="tx1"/>
              </a:solidFill>
              <a:latin typeface="+mn-lt"/>
              <a:sym typeface="Wingdings" pitchFamily="2" charset="2"/>
            </a:endParaRPr>
          </a:p>
          <a:p>
            <a:pPr>
              <a:tabLst>
                <a:tab pos="457200" algn="l"/>
              </a:tabLst>
            </a:pPr>
            <a:r>
              <a:rPr lang="en-US" b="1" u="none" dirty="0" smtClean="0">
                <a:solidFill>
                  <a:schemeClr val="tx1"/>
                </a:solidFill>
                <a:latin typeface="+mn-lt"/>
                <a:sym typeface="Wingdings" pitchFamily="2" charset="2"/>
              </a:rPr>
              <a:t>--Add a description (if you wish)</a:t>
            </a:r>
            <a:endParaRPr lang="en-US" sz="800" b="1" u="none" dirty="0">
              <a:solidFill>
                <a:schemeClr val="tx1"/>
              </a:solidFill>
              <a:sym typeface="Wingdings" pitchFamily="2" charset="2"/>
            </a:endParaRPr>
          </a:p>
          <a:p>
            <a:pPr defTabSz="914400">
              <a:buClrTx/>
              <a:buSzTx/>
              <a:buFontTx/>
              <a:buNone/>
              <a:tabLst>
                <a:tab pos="457200" algn="l"/>
              </a:tabLst>
            </a:pPr>
            <a:endParaRPr lang="en-US" b="1" u="none" dirty="0" smtClean="0">
              <a:solidFill>
                <a:schemeClr val="tx1"/>
              </a:solidFill>
              <a:latin typeface="+mn-lt"/>
              <a:sym typeface="Wingdings" pitchFamily="2" charset="2"/>
            </a:endParaRPr>
          </a:p>
          <a:p>
            <a:pPr defTabSz="914400">
              <a:buClrTx/>
              <a:buSzTx/>
              <a:buFontTx/>
              <a:buNone/>
              <a:tabLst>
                <a:tab pos="457200" algn="l"/>
              </a:tabLst>
            </a:pPr>
            <a:r>
              <a:rPr lang="en-US" b="1" u="none" dirty="0" smtClean="0">
                <a:solidFill>
                  <a:schemeClr val="tx1"/>
                </a:solidFill>
                <a:latin typeface="+mn-lt"/>
                <a:sym typeface="Wingdings" pitchFamily="2" charset="2"/>
              </a:rPr>
              <a:t>--You can leave the category as   </a:t>
            </a:r>
          </a:p>
          <a:p>
            <a:pPr defTabSz="914400">
              <a:buClrTx/>
              <a:buSzTx/>
              <a:buFontTx/>
              <a:buNone/>
              <a:tabLst>
                <a:tab pos="457200" algn="l"/>
              </a:tabLst>
            </a:pPr>
            <a:r>
              <a:rPr lang="en-US" b="1" u="none" dirty="0">
                <a:solidFill>
                  <a:schemeClr val="tx1"/>
                </a:solidFill>
                <a:latin typeface="+mn-lt"/>
                <a:sym typeface="Wingdings" pitchFamily="2" charset="2"/>
              </a:rPr>
              <a:t> </a:t>
            </a:r>
            <a:r>
              <a:rPr lang="en-US" b="1" u="none" dirty="0" smtClean="0">
                <a:solidFill>
                  <a:schemeClr val="tx1"/>
                </a:solidFill>
                <a:latin typeface="+mn-lt"/>
                <a:sym typeface="Wingdings" pitchFamily="2" charset="2"/>
              </a:rPr>
              <a:t>   “educational”</a:t>
            </a:r>
          </a:p>
          <a:p>
            <a:pPr defTabSz="914400">
              <a:buClrTx/>
              <a:buSzTx/>
              <a:buFontTx/>
              <a:buNone/>
              <a:tabLst>
                <a:tab pos="457200" algn="l"/>
              </a:tabLst>
            </a:pPr>
            <a:r>
              <a:rPr lang="en-US" b="1" u="none" dirty="0" smtClean="0">
                <a:solidFill>
                  <a:schemeClr val="tx1"/>
                </a:solidFill>
                <a:latin typeface="+mn-lt"/>
                <a:sym typeface="Wingdings" pitchFamily="2" charset="2"/>
              </a:rPr>
              <a:t>--Choose “Public” for privacy</a:t>
            </a:r>
          </a:p>
        </p:txBody>
      </p:sp>
      <p:cxnSp>
        <p:nvCxnSpPr>
          <p:cNvPr id="7" name="Straight Arrow Connector 6"/>
          <p:cNvCxnSpPr/>
          <p:nvPr/>
        </p:nvCxnSpPr>
        <p:spPr>
          <a:xfrm flipV="1">
            <a:off x="2743200" y="5105400"/>
            <a:ext cx="21336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5"/>
          <p:cNvSpPr>
            <a:spLocks noChangeArrowheads="1"/>
          </p:cNvSpPr>
          <p:nvPr/>
        </p:nvSpPr>
        <p:spPr bwMode="auto">
          <a:xfrm>
            <a:off x="152399" y="4876800"/>
            <a:ext cx="34847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b="1" u="none" dirty="0" smtClean="0">
                <a:solidFill>
                  <a:schemeClr val="tx1"/>
                </a:solidFill>
                <a:latin typeface="+mn-lt"/>
                <a:sym typeface="Wingdings" pitchFamily="2" charset="2"/>
              </a:rPr>
              <a:t>Don’t worry about the rest of the settings.  Click Upload!</a:t>
            </a:r>
            <a:endParaRPr lang="en-US" b="1" u="none" dirty="0">
              <a:solidFill>
                <a:schemeClr val="tx1"/>
              </a:solidFill>
              <a:latin typeface="+mn-lt"/>
              <a:sym typeface="Wingdings" pitchFamily="2" charset="2"/>
            </a:endParaRPr>
          </a:p>
        </p:txBody>
      </p:sp>
    </p:spTree>
    <p:extLst>
      <p:ext uri="{BB962C8B-B14F-4D97-AF65-F5344CB8AC3E}">
        <p14:creationId xmlns:p14="http://schemas.microsoft.com/office/powerpoint/2010/main" val="20794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45" y="2047875"/>
            <a:ext cx="63912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152399" y="1066800"/>
            <a:ext cx="899159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--Augment </a:t>
            </a:r>
            <a:r>
              <a:rPr lang="en-US" sz="2000" b="1" u="none" dirty="0" err="1" smtClean="0">
                <a:solidFill>
                  <a:schemeClr val="tx1"/>
                </a:solidFill>
                <a:latin typeface="+mn-lt"/>
                <a:sym typeface="Wingdings" pitchFamily="2" charset="2"/>
              </a:rPr>
              <a:t>Uploader</a:t>
            </a:r>
            <a:r>
              <a:rPr lang="en-US" sz="2000" b="1" u="none" dirty="0" smtClean="0">
                <a:solidFill>
                  <a:schemeClr val="tx1"/>
                </a:solidFill>
                <a:latin typeface="+mn-lt"/>
                <a:sym typeface="Wingdings" pitchFamily="2" charset="2"/>
              </a:rPr>
              <a:t> will work its magic and then ask if you wish to view it…after all this setup, you probably should click “Yes.”  </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009" y="1752600"/>
            <a:ext cx="3137555" cy="125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Now to Make Your Own AR!</a:t>
            </a:r>
            <a:endParaRPr lang="en-US" u="none" dirty="0">
              <a:solidFill>
                <a:srgbClr val="002060"/>
              </a:solidFill>
            </a:endParaRPr>
          </a:p>
        </p:txBody>
      </p:sp>
      <p:sp>
        <p:nvSpPr>
          <p:cNvPr id="8" name="Rectangle 5"/>
          <p:cNvSpPr>
            <a:spLocks noChangeArrowheads="1"/>
          </p:cNvSpPr>
          <p:nvPr/>
        </p:nvSpPr>
        <p:spPr bwMode="auto">
          <a:xfrm>
            <a:off x="152398" y="5872667"/>
            <a:ext cx="88399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--Open the “Augment” app on your phone / tablet and tap “Scan” while 	pointing the camera at the QR code.  It will take a moment to 	download the model.</a:t>
            </a:r>
          </a:p>
        </p:txBody>
      </p:sp>
      <p:pic>
        <p:nvPicPr>
          <p:cNvPr id="2048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216" y="3581400"/>
            <a:ext cx="1576635" cy="212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5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500"/>
                                        <p:tgtEl>
                                          <p:spTgt spid="20486"/>
                                        </p:tgtEl>
                                      </p:cBhvr>
                                    </p:animEffect>
                                  </p:childTnLst>
                                </p:cTn>
                              </p:par>
                              <p:par>
                                <p:cTn id="8" presetID="10" presetClass="entr" presetSubtype="0"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fade">
                                      <p:cBhvr>
                                        <p:cTn id="10" dur="500"/>
                                        <p:tgtEl>
                                          <p:spTgt spid="204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52399" y="1066800"/>
            <a:ext cx="89915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--Copy the QR code and paste it into a presentation (students aim @ screen)</a:t>
            </a:r>
          </a:p>
        </p:txBody>
      </p:sp>
      <p:sp>
        <p:nvSpPr>
          <p:cNvPr id="6"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How to Present to Students!</a:t>
            </a:r>
            <a:endParaRPr lang="en-US" u="none" dirty="0">
              <a:solidFill>
                <a:srgbClr val="002060"/>
              </a:solidFill>
            </a:endParaRPr>
          </a:p>
        </p:txBody>
      </p:sp>
      <p:sp>
        <p:nvSpPr>
          <p:cNvPr id="7" name="Rectangle 5"/>
          <p:cNvSpPr>
            <a:spLocks noChangeArrowheads="1"/>
          </p:cNvSpPr>
          <p:nvPr/>
        </p:nvSpPr>
        <p:spPr bwMode="auto">
          <a:xfrm>
            <a:off x="152401" y="1670447"/>
            <a:ext cx="899159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--Copy and paste the QR code into MS Word and create a poster              	</a:t>
            </a:r>
            <a:r>
              <a:rPr lang="en-US" sz="2000" b="1" i="1" u="none" dirty="0" smtClean="0">
                <a:solidFill>
                  <a:schemeClr val="tx1"/>
                </a:solidFill>
                <a:latin typeface="+mn-lt"/>
                <a:sym typeface="Wingdings" pitchFamily="2" charset="2"/>
              </a:rPr>
              <a:t>(walking tour?)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33600"/>
            <a:ext cx="353825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p:cTn id="12" dur="500" fill="hold"/>
                                        <p:tgtEl>
                                          <p:spTgt spid="24578"/>
                                        </p:tgtEl>
                                        <p:attrNameLst>
                                          <p:attrName>ppt_w</p:attrName>
                                        </p:attrNameLst>
                                      </p:cBhvr>
                                      <p:tavLst>
                                        <p:tav tm="0">
                                          <p:val>
                                            <p:fltVal val="0"/>
                                          </p:val>
                                        </p:tav>
                                        <p:tav tm="100000">
                                          <p:val>
                                            <p:strVal val="#ppt_w"/>
                                          </p:val>
                                        </p:tav>
                                      </p:tavLst>
                                    </p:anim>
                                    <p:anim calcmode="lin" valueType="num">
                                      <p:cBhvr>
                                        <p:cTn id="13" dur="500" fill="hold"/>
                                        <p:tgtEl>
                                          <p:spTgt spid="24578"/>
                                        </p:tgtEl>
                                        <p:attrNameLst>
                                          <p:attrName>ppt_h</p:attrName>
                                        </p:attrNameLst>
                                      </p:cBhvr>
                                      <p:tavLst>
                                        <p:tav tm="0">
                                          <p:val>
                                            <p:fltVal val="0"/>
                                          </p:val>
                                        </p:tav>
                                        <p:tav tm="100000">
                                          <p:val>
                                            <p:strVal val="#ppt_h"/>
                                          </p:val>
                                        </p:tav>
                                      </p:tavLst>
                                    </p:anim>
                                    <p:animEffect transition="in" filter="fade">
                                      <p:cBhvr>
                                        <p:cTn id="14"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7275"/>
            <a:ext cx="8905039"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FYI / Word of Caution…</a:t>
            </a:r>
            <a:endParaRPr lang="en-US" u="none" dirty="0">
              <a:solidFill>
                <a:srgbClr val="002060"/>
              </a:solidFill>
            </a:endParaRPr>
          </a:p>
        </p:txBody>
      </p:sp>
      <p:sp>
        <p:nvSpPr>
          <p:cNvPr id="7" name="Rectangle 5"/>
          <p:cNvSpPr>
            <a:spLocks noChangeArrowheads="1"/>
          </p:cNvSpPr>
          <p:nvPr/>
        </p:nvSpPr>
        <p:spPr bwMode="auto">
          <a:xfrm>
            <a:off x="2514600" y="5638800"/>
            <a:ext cx="665061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--You CAN “rinse and repeat” the process to quickly insert a new QR code into the MS Word poster.</a:t>
            </a:r>
            <a:endParaRPr lang="en-US" sz="2000" b="1" i="1" u="none" dirty="0" smtClean="0">
              <a:solidFill>
                <a:schemeClr val="tx1"/>
              </a:solidFill>
              <a:latin typeface="+mn-lt"/>
              <a:sym typeface="Wingdings" pitchFamily="2" charset="2"/>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78543"/>
            <a:ext cx="2773911" cy="345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1752600" y="2338344"/>
            <a:ext cx="51054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--QR codes are temporary…no laminating the posters to last forever.  </a:t>
            </a:r>
          </a:p>
        </p:txBody>
      </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91" y="465595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49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602"/>
                                        </p:tgtEl>
                                        <p:attrNameLst>
                                          <p:attrName>style.visibility</p:attrName>
                                        </p:attrNameLst>
                                      </p:cBhvr>
                                      <p:to>
                                        <p:strVal val="visible"/>
                                      </p:to>
                                    </p:set>
                                    <p:animEffect transition="in" filter="fade">
                                      <p:cBhvr>
                                        <p:cTn id="10" dur="500"/>
                                        <p:tgtEl>
                                          <p:spTgt spid="256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fade">
                                      <p:cBhvr>
                                        <p:cTn id="15" dur="500"/>
                                        <p:tgtEl>
                                          <p:spTgt spid="2560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75" y="2895600"/>
            <a:ext cx="8534400" cy="3197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The Holy Grail of AR…</a:t>
            </a:r>
            <a:endParaRPr lang="en-US" u="none" dirty="0">
              <a:solidFill>
                <a:srgbClr val="002060"/>
              </a:solidFill>
            </a:endParaRPr>
          </a:p>
        </p:txBody>
      </p:sp>
      <p:sp>
        <p:nvSpPr>
          <p:cNvPr id="4" name="Rectangle 5"/>
          <p:cNvSpPr>
            <a:spLocks noChangeArrowheads="1"/>
          </p:cNvSpPr>
          <p:nvPr/>
        </p:nvSpPr>
        <p:spPr bwMode="auto">
          <a:xfrm>
            <a:off x="152399" y="1447800"/>
            <a:ext cx="899159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--Please go to </a:t>
            </a:r>
            <a:r>
              <a:rPr lang="en-US" sz="2000" b="1" u="none" dirty="0" smtClean="0">
                <a:solidFill>
                  <a:schemeClr val="tx1"/>
                </a:solidFill>
                <a:latin typeface="+mn-lt"/>
                <a:sym typeface="Wingdings" pitchFamily="2" charset="2"/>
                <a:hlinkClick r:id="rId4"/>
              </a:rPr>
              <a:t>www.aurasma.com</a:t>
            </a:r>
            <a:r>
              <a:rPr lang="en-US" sz="2000" b="1" u="none" dirty="0" smtClean="0">
                <a:solidFill>
                  <a:schemeClr val="tx1"/>
                </a:solidFill>
                <a:latin typeface="+mn-lt"/>
                <a:sym typeface="Wingdings" pitchFamily="2" charset="2"/>
              </a:rPr>
              <a:t> on your smart device.</a:t>
            </a:r>
          </a:p>
          <a:p>
            <a:pPr defTabSz="914400">
              <a:buClrTx/>
              <a:buSzTx/>
              <a:buFontTx/>
              <a:buNone/>
              <a:tabLst>
                <a:tab pos="457200" algn="l"/>
              </a:tabLst>
            </a:pPr>
            <a:r>
              <a:rPr lang="en-US" sz="2000" b="1" u="none" dirty="0" smtClean="0">
                <a:solidFill>
                  <a:schemeClr val="tx1"/>
                </a:solidFill>
                <a:latin typeface="+mn-lt"/>
                <a:sym typeface="Wingdings" pitchFamily="2" charset="2"/>
              </a:rPr>
              <a:t>--Click on the tab “Customers” @ the top of the page and “Apply Now.”</a:t>
            </a:r>
          </a:p>
        </p:txBody>
      </p:sp>
    </p:spTree>
    <p:extLst>
      <p:ext uri="{BB962C8B-B14F-4D97-AF65-F5344CB8AC3E}">
        <p14:creationId xmlns:p14="http://schemas.microsoft.com/office/powerpoint/2010/main" val="2360148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432459"/>
            <a:ext cx="4772025" cy="542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5"/>
          <p:cNvSpPr>
            <a:spLocks noChangeArrowheads="1"/>
          </p:cNvSpPr>
          <p:nvPr/>
        </p:nvSpPr>
        <p:spPr bwMode="auto">
          <a:xfrm>
            <a:off x="152399" y="990600"/>
            <a:ext cx="89915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--Please take a moment to fill in the relevant info to create an account.</a:t>
            </a:r>
          </a:p>
        </p:txBody>
      </p:sp>
    </p:spTree>
    <p:extLst>
      <p:ext uri="{BB962C8B-B14F-4D97-AF65-F5344CB8AC3E}">
        <p14:creationId xmlns:p14="http://schemas.microsoft.com/office/powerpoint/2010/main" val="415881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362200"/>
            <a:ext cx="89535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52399" y="0"/>
            <a:ext cx="8839953" cy="685800"/>
          </a:xfrm>
          <a:prstGeom prst="rect">
            <a:avLst/>
          </a:prstGeom>
        </p:spPr>
        <p:txBody>
          <a:bodyPr>
            <a:normAutofit fontScale="97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u="none" dirty="0" smtClean="0">
                <a:solidFill>
                  <a:srgbClr val="002060"/>
                </a:solidFill>
              </a:rPr>
              <a:t>A Quick Intro…</a:t>
            </a:r>
            <a:endParaRPr lang="en-US" u="none" dirty="0">
              <a:solidFill>
                <a:srgbClr val="002060"/>
              </a:solidFill>
            </a:endParaRPr>
          </a:p>
        </p:txBody>
      </p:sp>
      <p:sp>
        <p:nvSpPr>
          <p:cNvPr id="4" name="Rectangle 5"/>
          <p:cNvSpPr>
            <a:spLocks noChangeArrowheads="1"/>
          </p:cNvSpPr>
          <p:nvPr/>
        </p:nvSpPr>
        <p:spPr bwMode="auto">
          <a:xfrm>
            <a:off x="152399" y="1447800"/>
            <a:ext cx="89915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tabLst>
                <a:tab pos="457200" algn="l"/>
              </a:tabLst>
            </a:pPr>
            <a:r>
              <a:rPr lang="en-US" sz="2000" b="1" u="none" dirty="0" smtClean="0">
                <a:solidFill>
                  <a:schemeClr val="tx1"/>
                </a:solidFill>
                <a:latin typeface="+mn-lt"/>
                <a:sym typeface="Wingdings" pitchFamily="2" charset="2"/>
              </a:rPr>
              <a:t>--Please open your </a:t>
            </a:r>
            <a:r>
              <a:rPr lang="en-US" sz="2000" b="1" u="none" dirty="0" err="1" smtClean="0">
                <a:solidFill>
                  <a:schemeClr val="tx1"/>
                </a:solidFill>
                <a:latin typeface="+mn-lt"/>
                <a:sym typeface="Wingdings" pitchFamily="2" charset="2"/>
              </a:rPr>
              <a:t>Aurasma</a:t>
            </a:r>
            <a:r>
              <a:rPr lang="en-US" sz="2000" b="1" u="none" dirty="0" smtClean="0">
                <a:solidFill>
                  <a:schemeClr val="tx1"/>
                </a:solidFill>
                <a:latin typeface="+mn-lt"/>
                <a:sym typeface="Wingdings" pitchFamily="2" charset="2"/>
              </a:rPr>
              <a:t> app and have it at the ready!</a:t>
            </a:r>
          </a:p>
        </p:txBody>
      </p:sp>
    </p:spTree>
    <p:extLst>
      <p:ext uri="{BB962C8B-B14F-4D97-AF65-F5344CB8AC3E}">
        <p14:creationId xmlns:p14="http://schemas.microsoft.com/office/powerpoint/2010/main" val="3491406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105962</TotalTime>
  <Words>399</Words>
  <Application>Microsoft Office PowerPoint</Application>
  <PresentationFormat>On-screen Show (4:3)</PresentationFormat>
  <Paragraphs>44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Andy</cp:lastModifiedBy>
  <cp:revision>881</cp:revision>
  <cp:lastPrinted>2014-05-02T18:37:41Z</cp:lastPrinted>
  <dcterms:modified xsi:type="dcterms:W3CDTF">2014-08-19T15:57:25Z</dcterms:modified>
</cp:coreProperties>
</file>